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87" r:id="rId15"/>
    <p:sldId id="289" r:id="rId16"/>
    <p:sldId id="278" r:id="rId17"/>
    <p:sldId id="279" r:id="rId18"/>
    <p:sldId id="280" r:id="rId19"/>
    <p:sldId id="270" r:id="rId20"/>
    <p:sldId id="286" r:id="rId21"/>
    <p:sldId id="274" r:id="rId22"/>
    <p:sldId id="271" r:id="rId23"/>
    <p:sldId id="275" r:id="rId24"/>
    <p:sldId id="276" r:id="rId25"/>
    <p:sldId id="269" r:id="rId26"/>
    <p:sldId id="272" r:id="rId27"/>
    <p:sldId id="285" r:id="rId28"/>
    <p:sldId id="290" r:id="rId29"/>
    <p:sldId id="291" r:id="rId30"/>
    <p:sldId id="284" r:id="rId31"/>
    <p:sldId id="281" r:id="rId32"/>
    <p:sldId id="282" r:id="rId33"/>
    <p:sldId id="283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A92E6-C77B-4903-BC06-C34AF34AF77D}" type="datetimeFigureOut">
              <a:rPr lang="en-CA" smtClean="0"/>
              <a:pPr/>
              <a:t>29/11/2012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F21E-D1AB-426F-9EF3-4F4FB9C881D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Show different kinds of plate motion using the three demos, explaining effects.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F21E-D1AB-426F-9EF3-4F4FB9C881D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mtClean="0"/>
              <a:t>Do questions</a:t>
            </a:r>
            <a:r>
              <a:rPr lang="en-CA" baseline="0" smtClean="0"/>
              <a:t> 1-3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F21E-D1AB-426F-9EF3-4F4FB9C881D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F21E-D1AB-426F-9EF3-4F4FB9C881D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0965B-B56C-4993-8C83-D204B8769BDE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DB008-5688-4C21-8053-31C75B75F2EC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E0635-81B8-47E5-BE99-CE3C16001B77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C45FA-E12E-47DD-A8A0-629A97A10943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74417-E7CA-42F6-A7A4-9E025AB867D3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28CC2A-6C45-4E9E-B0C3-2B2B27969A10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6A94E-AECE-4A0A-AB41-48E56554E45F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C6092-2C06-4E9D-A8AA-6F82B2560134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12ACD-107C-4D7E-AA53-3235C0D4DE8B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25114-34B0-465A-A854-7D6CAF31F5C0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79A3C-AC24-4876-B949-A1B0D1BE4550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9C541A-BD99-4E82-AA7A-0FA2E9ADDED3}" type="datetime1">
              <a:rPr lang="en-CA" smtClean="0"/>
              <a:pPr/>
              <a:t>29/11/2012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621B86-B056-40AB-B680-D8E57C29572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7406640" cy="1472184"/>
          </a:xfrm>
        </p:spPr>
        <p:txBody>
          <a:bodyPr/>
          <a:lstStyle/>
          <a:p>
            <a:pPr algn="ctr"/>
            <a:r>
              <a:rPr lang="en-CA" sz="5400" dirty="0" smtClean="0"/>
              <a:t>EARTHQUAKES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7406640" cy="1752600"/>
          </a:xfrm>
        </p:spPr>
        <p:txBody>
          <a:bodyPr/>
          <a:lstStyle/>
          <a:p>
            <a:pPr algn="ctr"/>
            <a:r>
              <a:rPr lang="en-CA" dirty="0" smtClean="0"/>
              <a:t>Amy O’Brien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waves</a:t>
            </a:r>
            <a:endParaRPr lang="en-CA" dirty="0"/>
          </a:p>
        </p:txBody>
      </p:sp>
      <p:pic>
        <p:nvPicPr>
          <p:cNvPr id="4" name="Picture 3" descr="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701133" cy="2564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9390" y="3789040"/>
            <a:ext cx="4894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http://www.physics.uoguelph.ca/~myazdani/PHYS3220/index.html</a:t>
            </a:r>
            <a:endParaRPr lang="en-CA" sz="1400" dirty="0"/>
          </a:p>
        </p:txBody>
      </p:sp>
      <p:pic>
        <p:nvPicPr>
          <p:cNvPr id="6" name="Picture 5" descr="ear-sound-waves-thumb13973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065984" cy="3252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8102" y="6519446"/>
            <a:ext cx="491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http://sciencedoing.blogspot.ca/2012/10/sound-wave.html</a:t>
            </a:r>
            <a:endParaRPr lang="en-CA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Earthquake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</p:spPr>
        <p:txBody>
          <a:bodyPr/>
          <a:lstStyle/>
          <a:p>
            <a:r>
              <a:rPr lang="en-CA" dirty="0" smtClean="0"/>
              <a:t>Two types of waves travel through earth:</a:t>
            </a:r>
          </a:p>
          <a:p>
            <a:pPr lvl="1"/>
            <a:r>
              <a:rPr lang="en-CA" dirty="0" smtClean="0"/>
              <a:t>P-waves: longitudinal, faster</a:t>
            </a:r>
          </a:p>
          <a:p>
            <a:pPr lvl="1"/>
            <a:r>
              <a:rPr lang="en-CA" dirty="0" smtClean="0"/>
              <a:t>S-waves: transverse, slower</a:t>
            </a:r>
          </a:p>
          <a:p>
            <a:r>
              <a:rPr lang="en-CA" dirty="0" smtClean="0"/>
              <a:t>The Earth has layers</a:t>
            </a:r>
          </a:p>
          <a:p>
            <a:pPr lvl="1"/>
            <a:r>
              <a:rPr lang="en-CA" dirty="0" smtClean="0"/>
              <a:t>Waves are refracted</a:t>
            </a:r>
          </a:p>
        </p:txBody>
      </p:sp>
      <p:pic>
        <p:nvPicPr>
          <p:cNvPr id="7" name="Picture 6" descr="sne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45024"/>
            <a:ext cx="3528392" cy="264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1627" y="6396335"/>
            <a:ext cx="44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Credit: http://people.physics.carleton.ca/~watson/Physics/1000_level/</a:t>
            </a:r>
          </a:p>
          <a:p>
            <a:r>
              <a:rPr lang="en-CA" sz="1200" dirty="0" smtClean="0"/>
              <a:t>1008_Waves_and_Optics/1008_Geometric_Optics.html</a:t>
            </a:r>
            <a:endParaRPr lang="en-CA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228166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ismic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0648"/>
            <a:ext cx="5904656" cy="440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5013176"/>
            <a:ext cx="30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Credit: http://www.csu.edu.au/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/>
              <a:t>Questions </a:t>
            </a:r>
            <a:r>
              <a:rPr lang="en-CA" sz="4400" dirty="0" smtClean="0"/>
              <a:t>1-4</a:t>
            </a:r>
            <a:endParaRPr lang="en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9543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113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00808"/>
            <a:ext cx="9144000" cy="8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880344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Solutions (Questions 1-4)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1.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5" name="Picture 4" descr="sine_wa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412776"/>
            <a:ext cx="528216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2.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3.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893" y="332656"/>
            <a:ext cx="58509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040"/>
            <a:ext cx="6408712" cy="20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4.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476672"/>
            <a:ext cx="68835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Detecting P and S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85056"/>
          </a:xfrm>
        </p:spPr>
        <p:txBody>
          <a:bodyPr>
            <a:normAutofit/>
          </a:bodyPr>
          <a:lstStyle/>
          <a:p>
            <a:r>
              <a:rPr lang="en-CA" dirty="0" smtClean="0"/>
              <a:t>Use a seismograph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8" name="Picture 7" descr="earthsci.orgindex.htm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819525" cy="2486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4653136"/>
            <a:ext cx="2452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Credit:  earthsci.org/index.html</a:t>
            </a:r>
            <a:endParaRPr lang="en-CA" sz="1400" dirty="0"/>
          </a:p>
        </p:txBody>
      </p:sp>
      <p:pic>
        <p:nvPicPr>
          <p:cNvPr id="10" name="Picture 9" descr="seismograph mod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5184576" cy="3430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6093296"/>
            <a:ext cx="5209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Credit: http://aggas2nd.blogspot.ca/2011/04/ancient-seismograph.html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we have earthquakes?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Fluid rock moving inside the earth</a:t>
            </a:r>
          </a:p>
          <a:p>
            <a:r>
              <a:rPr lang="en-CA" dirty="0" smtClean="0"/>
              <a:t>The outer layer (called the lithosphere) is solid.</a:t>
            </a:r>
          </a:p>
          <a:p>
            <a:r>
              <a:rPr lang="en-CA" dirty="0" smtClean="0"/>
              <a:t>The second layer (the athenosphere) is fluid.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4800600"/>
          </a:xfrm>
        </p:spPr>
        <p:txBody>
          <a:bodyPr/>
          <a:lstStyle/>
          <a:p>
            <a:r>
              <a:rPr lang="en-CA" dirty="0" smtClean="0"/>
              <a:t>P and S waves travel at different speeds, so they arrive at different times.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5" name="Picture 4" descr="F38-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760640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6237312"/>
            <a:ext cx="4550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Credit: </a:t>
            </a:r>
            <a:r>
              <a:rPr lang="en-CA" sz="1400" dirty="0"/>
              <a:t>://panda.unm.edu/Courses/Price/Phys160/HW38.htm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4800600"/>
          </a:xfrm>
        </p:spPr>
        <p:txBody>
          <a:bodyPr/>
          <a:lstStyle/>
          <a:p>
            <a:r>
              <a:rPr lang="en-CA" dirty="0" smtClean="0"/>
              <a:t>So, we can tell what distance the waves traveled based on how far apart the P and S waves are.</a:t>
            </a:r>
          </a:p>
          <a:p>
            <a:r>
              <a:rPr lang="en-CA" dirty="0" smtClean="0"/>
              <a:t>But we don’t know what direction the waves came from.</a:t>
            </a:r>
          </a:p>
          <a:p>
            <a:r>
              <a:rPr lang="en-CA" dirty="0" smtClean="0"/>
              <a:t>Get a circle of where the waves could have come from</a:t>
            </a:r>
          </a:p>
          <a:p>
            <a:endParaRPr lang="en-CA" dirty="0"/>
          </a:p>
        </p:txBody>
      </p:sp>
      <p:pic>
        <p:nvPicPr>
          <p:cNvPr id="4" name="Picture 3" descr="seism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39773"/>
            <a:ext cx="2533445" cy="24861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/>
          <a:lstStyle/>
          <a:p>
            <a:r>
              <a:rPr lang="en-CA" dirty="0" smtClean="0"/>
              <a:t>When you have data from at least three seismographs, you can find where the waves came from.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4320480" cy="45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Richter scale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89112"/>
          </a:xfrm>
        </p:spPr>
        <p:txBody>
          <a:bodyPr/>
          <a:lstStyle/>
          <a:p>
            <a:r>
              <a:rPr lang="en-CA" dirty="0" smtClean="0"/>
              <a:t>Ranks amount of energy in earthquake</a:t>
            </a:r>
          </a:p>
          <a:p>
            <a:r>
              <a:rPr lang="en-CA" dirty="0" smtClean="0"/>
              <a:t>Uses a logarithmic scale</a:t>
            </a:r>
          </a:p>
        </p:txBody>
      </p:sp>
      <p:pic>
        <p:nvPicPr>
          <p:cNvPr id="4" name="Picture 3" descr="earthquake_richter_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5436096" cy="4040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6550223"/>
            <a:ext cx="6414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Credit: http://mishunderstanding.wordpress.com/2011/01/23/what-is-the-richter-scale/</a:t>
            </a:r>
            <a:endParaRPr lang="en-CA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Richter scale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Ottawa</a:t>
            </a:r>
          </a:p>
          <a:p>
            <a:pPr lvl="1"/>
            <a:r>
              <a:rPr lang="en-CA" dirty="0" smtClean="0"/>
              <a:t>Nov 5, 2012: magnitude 4.2</a:t>
            </a:r>
          </a:p>
          <a:p>
            <a:pPr lvl="1"/>
            <a:r>
              <a:rPr lang="en-CA" dirty="0" smtClean="0"/>
              <a:t>Rattled houses, but no damage</a:t>
            </a:r>
          </a:p>
          <a:p>
            <a:r>
              <a:rPr lang="en-CA" dirty="0" err="1" smtClean="0"/>
              <a:t>Haida</a:t>
            </a:r>
            <a:r>
              <a:rPr lang="en-CA" dirty="0" smtClean="0"/>
              <a:t> </a:t>
            </a:r>
            <a:r>
              <a:rPr lang="en-CA" dirty="0" err="1" smtClean="0"/>
              <a:t>Gwaii</a:t>
            </a:r>
            <a:r>
              <a:rPr lang="en-CA" dirty="0" smtClean="0"/>
              <a:t> (one of the islands of the coast of B.C.)</a:t>
            </a:r>
          </a:p>
          <a:p>
            <a:pPr lvl="1"/>
            <a:r>
              <a:rPr lang="en-CA" dirty="0" smtClean="0"/>
              <a:t>Nov 1,2012: magnitude 7.7</a:t>
            </a:r>
          </a:p>
          <a:p>
            <a:pPr lvl="1"/>
            <a:r>
              <a:rPr lang="en-CA" dirty="0" smtClean="0"/>
              <a:t>Shut off the hot springs</a:t>
            </a:r>
          </a:p>
          <a:p>
            <a:r>
              <a:rPr lang="en-CA" dirty="0" smtClean="0"/>
              <a:t>Largest recorded: Chile</a:t>
            </a:r>
          </a:p>
          <a:p>
            <a:pPr lvl="1"/>
            <a:r>
              <a:rPr lang="en-CA" dirty="0" smtClean="0"/>
              <a:t>May 22, 1960: magnitude 9.5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Surface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Travel away from the source along the surface</a:t>
            </a:r>
          </a:p>
          <a:p>
            <a:r>
              <a:rPr lang="en-CA" dirty="0" smtClean="0"/>
              <a:t>Slower than the P and S waves</a:t>
            </a:r>
          </a:p>
          <a:p>
            <a:r>
              <a:rPr lang="en-CA" dirty="0" smtClean="0"/>
              <a:t>Two types:</a:t>
            </a:r>
          </a:p>
          <a:p>
            <a:pPr lvl="1"/>
            <a:r>
              <a:rPr lang="en-CA" dirty="0" smtClean="0"/>
              <a:t>Love waves: faster, transverse waves</a:t>
            </a:r>
          </a:p>
          <a:p>
            <a:pPr lvl="1"/>
            <a:r>
              <a:rPr lang="en-CA" dirty="0" smtClean="0"/>
              <a:t>Rayleigh waves: slower, longitudinal and transverse waves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Doing damage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Resonance</a:t>
            </a:r>
          </a:p>
          <a:p>
            <a:pPr lvl="1"/>
            <a:r>
              <a:rPr lang="en-CA" dirty="0" smtClean="0"/>
              <a:t>Buildings have a natural frequency</a:t>
            </a:r>
          </a:p>
          <a:p>
            <a:pPr lvl="1"/>
            <a:r>
              <a:rPr lang="en-CA" dirty="0" smtClean="0"/>
              <a:t>If the frequency of the wave is the same as the natural frequency of the building (or a multiple of it), the building will shake a lot more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4" name="Picture 3" descr="reso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861048"/>
            <a:ext cx="4968552" cy="15799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/>
              <a:t>Questions 5-7</a:t>
            </a:r>
            <a:endParaRPr lang="en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20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31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33056"/>
            <a:ext cx="287947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2573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5680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57436" cy="5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S1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577" y="332656"/>
            <a:ext cx="8084423" cy="4968552"/>
          </a:xfrm>
        </p:spPr>
      </p:pic>
      <p:sp>
        <p:nvSpPr>
          <p:cNvPr id="5" name="TextBox 4"/>
          <p:cNvSpPr txBox="1"/>
          <p:nvPr/>
        </p:nvSpPr>
        <p:spPr>
          <a:xfrm>
            <a:off x="3275856" y="5949280"/>
            <a:ext cx="338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Credit</a:t>
            </a:r>
            <a:r>
              <a:rPr lang="en-CA" dirty="0"/>
              <a:t>: U.S. Geological Survey 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Department of the Interior/USGS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576064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5.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6.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65067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96" y="3212976"/>
            <a:ext cx="71430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7.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548680"/>
            <a:ext cx="7092281" cy="52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2543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444" y="692696"/>
            <a:ext cx="43905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33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athenosphere has convection currents.</a:t>
            </a:r>
          </a:p>
          <a:p>
            <a:r>
              <a:rPr lang="en-CA" dirty="0" smtClean="0"/>
              <a:t>The currents cause tectonic plates to move, causing earthquakes.</a:t>
            </a:r>
          </a:p>
          <a:p>
            <a:r>
              <a:rPr lang="en-CA" dirty="0" smtClean="0"/>
              <a:t>Waves travel through the earth and on the surface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1440160"/>
          </a:xfrm>
        </p:spPr>
        <p:txBody>
          <a:bodyPr/>
          <a:lstStyle/>
          <a:p>
            <a:r>
              <a:rPr lang="en-CA" dirty="0" smtClean="0"/>
              <a:t>The athenosphere is fluid because it has a high pressure and temperature.</a:t>
            </a:r>
          </a:p>
        </p:txBody>
      </p:sp>
      <p:pic>
        <p:nvPicPr>
          <p:cNvPr id="5" name="Picture 4" descr="project proposal fig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768752" cy="49104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5771728"/>
          </a:xfrm>
        </p:spPr>
        <p:txBody>
          <a:bodyPr/>
          <a:lstStyle/>
          <a:p>
            <a:r>
              <a:rPr lang="en-CA" dirty="0" smtClean="0"/>
              <a:t>The center of the earth is hotter than the outside.</a:t>
            </a:r>
          </a:p>
          <a:p>
            <a:r>
              <a:rPr lang="en-CA" dirty="0" smtClean="0"/>
              <a:t>The athenosphere closest to the center gets hotter and rises towards the surface.</a:t>
            </a:r>
          </a:p>
          <a:p>
            <a:r>
              <a:rPr lang="en-CA" dirty="0" smtClean="0"/>
              <a:t>It cools and goes back toward the center.</a:t>
            </a:r>
          </a:p>
          <a:p>
            <a:r>
              <a:rPr lang="en-CA" dirty="0" smtClean="0"/>
              <a:t>Get convection currents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Lava lamp</a:t>
            </a:r>
            <a:endParaRPr lang="en-CA" dirty="0"/>
          </a:p>
        </p:txBody>
      </p:sp>
      <p:pic>
        <p:nvPicPr>
          <p:cNvPr id="4" name="Picture 3" descr="conv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407528"/>
            <a:ext cx="4499991" cy="345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021288"/>
            <a:ext cx="3348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Credit:  Windows </a:t>
            </a:r>
            <a:r>
              <a:rPr lang="en-CA" dirty="0"/>
              <a:t>to the </a:t>
            </a:r>
            <a:r>
              <a:rPr lang="en-CA" dirty="0" smtClean="0"/>
              <a:t>Universe</a:t>
            </a:r>
          </a:p>
          <a:p>
            <a:r>
              <a:rPr lang="en-CA" dirty="0"/>
              <a:t>w</a:t>
            </a:r>
            <a:r>
              <a:rPr lang="en-CA" dirty="0" smtClean="0"/>
              <a:t>indows2universe.org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Tectonic 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17104"/>
          </a:xfrm>
        </p:spPr>
        <p:txBody>
          <a:bodyPr/>
          <a:lstStyle/>
          <a:p>
            <a:r>
              <a:rPr lang="en-CA" dirty="0" smtClean="0"/>
              <a:t>The lithosphere is broken into sections called tectonic plates.</a:t>
            </a:r>
          </a:p>
        </p:txBody>
      </p:sp>
      <p:pic>
        <p:nvPicPr>
          <p:cNvPr id="5" name="Picture 4" descr="ferrebeekee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412" y="2492896"/>
            <a:ext cx="5930347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6488668"/>
            <a:ext cx="721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http://ferrebeekeeper.files.wordpress.com/2010/09/tectonic-map.jpg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4464496"/>
          </a:xfrm>
        </p:spPr>
        <p:txBody>
          <a:bodyPr/>
          <a:lstStyle/>
          <a:p>
            <a:r>
              <a:rPr lang="en-CA" dirty="0" smtClean="0"/>
              <a:t>What do the convection currents do to the plates?</a:t>
            </a:r>
          </a:p>
          <a:p>
            <a:pPr lvl="1"/>
            <a:r>
              <a:rPr lang="en-CA" dirty="0" smtClean="0"/>
              <a:t>Cause the plates to move</a:t>
            </a:r>
          </a:p>
          <a:p>
            <a:r>
              <a:rPr lang="en-CA" dirty="0" smtClean="0"/>
              <a:t>What do the movements cause?</a:t>
            </a:r>
          </a:p>
          <a:p>
            <a:pPr lvl="1"/>
            <a:r>
              <a:rPr lang="en-CA" dirty="0" smtClean="0"/>
              <a:t>Mountains</a:t>
            </a:r>
          </a:p>
          <a:p>
            <a:pPr lvl="1"/>
            <a:r>
              <a:rPr lang="en-CA" dirty="0" smtClean="0"/>
              <a:t>Trenches in the ocean</a:t>
            </a:r>
          </a:p>
          <a:p>
            <a:pPr lvl="1"/>
            <a:r>
              <a:rPr lang="en-CA" dirty="0" smtClean="0"/>
              <a:t>Volcanoes</a:t>
            </a:r>
          </a:p>
          <a:p>
            <a:pPr lvl="1"/>
            <a:r>
              <a:rPr lang="en-CA" dirty="0" smtClean="0"/>
              <a:t>Earthquakes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c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0"/>
            <a:ext cx="4968552" cy="647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211669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Source: http://www.nrcan.gc.ca/sites/www.nrcan.gc.ca.earth-sciences/files/jpg/geodyn/images/ets_fig1_e.jpg</a:t>
            </a:r>
            <a:endParaRPr lang="en-CA" dirty="0"/>
          </a:p>
        </p:txBody>
      </p:sp>
      <p:pic>
        <p:nvPicPr>
          <p:cNvPr id="6" name="Picture 5" descr="nrcan.gc.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03180" cy="3140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140968"/>
            <a:ext cx="24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Credit: www.nrcan.gc.ca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Waves travel through the earth away from the plates that moved.</a:t>
            </a:r>
          </a:p>
          <a:p>
            <a:r>
              <a:rPr lang="en-CA" dirty="0" smtClean="0"/>
              <a:t>What does a wave look like?</a:t>
            </a:r>
            <a:endParaRPr lang="en-CA" dirty="0"/>
          </a:p>
        </p:txBody>
      </p:sp>
      <p:pic>
        <p:nvPicPr>
          <p:cNvPr id="4" name="Picture 3" descr="sine_wa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4680520" cy="3190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488668"/>
            <a:ext cx="819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Source: http://blackandwhitecomputer.blogspot.ca/2012/09/analog-signal-and-data.html</a:t>
            </a:r>
            <a:endParaRPr lang="en-CA" dirty="0"/>
          </a:p>
        </p:txBody>
      </p:sp>
      <p:pic>
        <p:nvPicPr>
          <p:cNvPr id="6" name="Picture 5" descr="wave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43326"/>
            <a:ext cx="2520280" cy="27594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1B86-B056-40AB-B680-D8E57C29572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929</TotalTime>
  <Words>581</Words>
  <Application>Microsoft Office PowerPoint</Application>
  <PresentationFormat>On-screen Show (4:3)</PresentationFormat>
  <Paragraphs>148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EARTHQUAKES</vt:lpstr>
      <vt:lpstr>Why do we have earthquakes?</vt:lpstr>
      <vt:lpstr>Slide 3</vt:lpstr>
      <vt:lpstr>Slide 4</vt:lpstr>
      <vt:lpstr>Slide 5</vt:lpstr>
      <vt:lpstr>Tectonic plates</vt:lpstr>
      <vt:lpstr>Slide 7</vt:lpstr>
      <vt:lpstr>Slide 8</vt:lpstr>
      <vt:lpstr>Waves</vt:lpstr>
      <vt:lpstr>Examples of waves</vt:lpstr>
      <vt:lpstr>Earthquake waves</vt:lpstr>
      <vt:lpstr>Slide 12</vt:lpstr>
      <vt:lpstr>Slide 13</vt:lpstr>
      <vt:lpstr>Slide 14</vt:lpstr>
      <vt:lpstr>Slide 15</vt:lpstr>
      <vt:lpstr>Solutions (Questions 1-4)</vt:lpstr>
      <vt:lpstr>Slide 17</vt:lpstr>
      <vt:lpstr>Slide 18</vt:lpstr>
      <vt:lpstr>Detecting P and S waves</vt:lpstr>
      <vt:lpstr>Slide 20</vt:lpstr>
      <vt:lpstr>Slide 21</vt:lpstr>
      <vt:lpstr>Slide 22</vt:lpstr>
      <vt:lpstr>Richter scale</vt:lpstr>
      <vt:lpstr>Richter scale examples</vt:lpstr>
      <vt:lpstr>Surface waves</vt:lpstr>
      <vt:lpstr>Doing damage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Summary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Amy</dc:creator>
  <cp:lastModifiedBy>Amy</cp:lastModifiedBy>
  <cp:revision>105</cp:revision>
  <dcterms:created xsi:type="dcterms:W3CDTF">2012-11-06T16:35:13Z</dcterms:created>
  <dcterms:modified xsi:type="dcterms:W3CDTF">2012-11-30T00:23:09Z</dcterms:modified>
</cp:coreProperties>
</file>