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2" r:id="rId4"/>
    <p:sldId id="257" r:id="rId5"/>
    <p:sldId id="274" r:id="rId6"/>
    <p:sldId id="258" r:id="rId7"/>
    <p:sldId id="260" r:id="rId8"/>
    <p:sldId id="261" r:id="rId9"/>
    <p:sldId id="269" r:id="rId10"/>
    <p:sldId id="273" r:id="rId11"/>
    <p:sldId id="276" r:id="rId12"/>
    <p:sldId id="275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13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36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99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84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7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65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53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91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77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4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266F-35EB-4AAB-BAF5-38B67A859127}" type="datetimeFigureOut">
              <a:rPr lang="en-CA" smtClean="0"/>
              <a:t>2018-01-25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EDF3-E5A2-4BC1-8FF1-D4457273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56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Downloads/magnets-and-electromagnets_en.jnl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Downloads/faraday_en.jar" TargetMode="External"/><Relationship Id="rId2" Type="http://schemas.openxmlformats.org/officeDocument/2006/relationships/hyperlink" Target="https://www.youtube.com/watch?v=3HyORmBip-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/>
              <a:t>Exploring Electromagnetism through Eddy Current Braking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Sean Henry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5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Demo Time!!</a:t>
            </a:r>
            <a:endParaRPr lang="en-CA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" b="3850"/>
          <a:stretch/>
        </p:blipFill>
        <p:spPr>
          <a:xfrm>
            <a:off x="4028868" y="1506829"/>
            <a:ext cx="4939897" cy="47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9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Predictions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wheel will be spun to a speed of 30kmh and then left to slow down under three circumstances:</a:t>
            </a:r>
          </a:p>
          <a:p>
            <a:endParaRPr lang="en-CA" dirty="0"/>
          </a:p>
          <a:p>
            <a:pPr lvl="1"/>
            <a:r>
              <a:rPr lang="en-CA" dirty="0" smtClean="0"/>
              <a:t>0 voltage supplied to the electromagnet </a:t>
            </a:r>
          </a:p>
          <a:p>
            <a:pPr lvl="1"/>
            <a:r>
              <a:rPr lang="en-CA" dirty="0" smtClean="0"/>
              <a:t>½ of max voltage supplied to the electromagnet</a:t>
            </a:r>
          </a:p>
          <a:p>
            <a:pPr lvl="1"/>
            <a:r>
              <a:rPr lang="en-CA" dirty="0" smtClean="0"/>
              <a:t>Max voltage supplied to the electromagnet </a:t>
            </a:r>
          </a:p>
          <a:p>
            <a:pPr lvl="1"/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Order these three conditions from shortest time to bring the wheel to a stop, to the longest time taken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090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Results</a:t>
            </a:r>
            <a:endParaRPr lang="en-CA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627502"/>
              </p:ext>
            </p:extLst>
          </p:nvPr>
        </p:nvGraphicFramePr>
        <p:xfrm>
          <a:off x="1297902" y="1690688"/>
          <a:ext cx="9777928" cy="335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482"/>
                <a:gridCol w="2444482"/>
                <a:gridCol w="2444482"/>
                <a:gridCol w="2444482"/>
              </a:tblGrid>
              <a:tr h="55322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Time taken for</a:t>
                      </a:r>
                      <a:r>
                        <a:rPr lang="en-CA" baseline="0" dirty="0" smtClean="0"/>
                        <a:t> the wheel to come to rest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53221">
                <a:tc>
                  <a:txBody>
                    <a:bodyPr/>
                    <a:lstStyle/>
                    <a:p>
                      <a:r>
                        <a:rPr lang="en-CA" dirty="0" smtClean="0"/>
                        <a:t>Trial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 Volts (seconds)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½ Max (seconds)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Max (seconds)</a:t>
                      </a:r>
                      <a:endParaRPr lang="en-CA" dirty="0"/>
                    </a:p>
                  </a:txBody>
                  <a:tcPr/>
                </a:tc>
              </a:tr>
              <a:tr h="560904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60904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60904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60904">
                <a:tc>
                  <a:txBody>
                    <a:bodyPr/>
                    <a:lstStyle/>
                    <a:p>
                      <a:r>
                        <a:rPr lang="en-CA" dirty="0" smtClean="0"/>
                        <a:t>Average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495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339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are these concepts important?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Real world situations:</a:t>
            </a:r>
          </a:p>
          <a:p>
            <a:pPr lvl="1"/>
            <a:r>
              <a:rPr lang="en-CA" sz="4000" dirty="0" smtClean="0"/>
              <a:t>Motors</a:t>
            </a:r>
          </a:p>
          <a:p>
            <a:pPr lvl="1"/>
            <a:r>
              <a:rPr lang="en-CA" sz="4000" dirty="0" smtClean="0"/>
              <a:t>Transformers</a:t>
            </a:r>
          </a:p>
          <a:p>
            <a:pPr lvl="1"/>
            <a:r>
              <a:rPr lang="en-CA" sz="4000" dirty="0" smtClean="0"/>
              <a:t>Medical imaging </a:t>
            </a:r>
          </a:p>
          <a:p>
            <a:pPr lvl="1"/>
            <a:r>
              <a:rPr lang="en-CA" sz="4000" dirty="0" smtClean="0"/>
              <a:t>Loudspeakers</a:t>
            </a:r>
          </a:p>
          <a:p>
            <a:pPr lvl="1"/>
            <a:r>
              <a:rPr lang="en-CA" sz="4000" dirty="0" smtClean="0"/>
              <a:t>Trains</a:t>
            </a:r>
          </a:p>
          <a:p>
            <a:pPr lvl="1"/>
            <a:r>
              <a:rPr lang="en-CA" sz="4000" dirty="0" smtClean="0"/>
              <a:t>…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3560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0596"/>
            <a:ext cx="10515600" cy="1325563"/>
          </a:xfrm>
        </p:spPr>
        <p:txBody>
          <a:bodyPr/>
          <a:lstStyle/>
          <a:p>
            <a:pPr algn="ctr"/>
            <a:r>
              <a:rPr lang="en-CA" b="1" u="sng" dirty="0" smtClean="0"/>
              <a:t>Background Knowledge</a:t>
            </a: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20005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Magnetism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Magnetic fields are produced by the alignment of magnetic moments of atoms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2901780" y="2337717"/>
            <a:ext cx="5714186" cy="4154487"/>
            <a:chOff x="2901780" y="2337717"/>
            <a:chExt cx="5714186" cy="4154487"/>
          </a:xfrm>
        </p:grpSpPr>
        <p:pic>
          <p:nvPicPr>
            <p:cNvPr id="5" name="Picture 4" descr="Image result for magnetic field lines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1780" y="2337717"/>
              <a:ext cx="5714186" cy="4154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4494727" y="4314423"/>
              <a:ext cx="218941" cy="27045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90197" y="4314423"/>
              <a:ext cx="244699" cy="27045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58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Magnetism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Magnetic fields are produced by the alignment of magnetic moments of atoms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5" name="Picture 4" descr="Image result for magnetic field lin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80" y="2337717"/>
            <a:ext cx="5714186" cy="41544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640910" y="5807631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3" action="ppaction://hlinkfile"/>
              </a:rPr>
              <a:t>PHET simulation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33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Electromagnetism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current carrying wire produces a magnetic </a:t>
            </a:r>
          </a:p>
          <a:p>
            <a:pPr marL="0" indent="0">
              <a:buNone/>
            </a:pPr>
            <a:r>
              <a:rPr lang="en-CA" dirty="0" smtClean="0"/>
              <a:t>field as defined by Ampere’s Law</a:t>
            </a:r>
          </a:p>
          <a:p>
            <a:endParaRPr lang="en-CA" dirty="0"/>
          </a:p>
          <a:p>
            <a:r>
              <a:rPr lang="en-CA" dirty="0" smtClean="0"/>
              <a:t>If a metal such as iron is placed within a wrapping </a:t>
            </a:r>
          </a:p>
          <a:p>
            <a:pPr marL="0" indent="0">
              <a:buNone/>
            </a:pPr>
            <a:r>
              <a:rPr lang="en-CA" dirty="0" smtClean="0"/>
              <a:t>of this wire, then the induced magnetic field will </a:t>
            </a:r>
          </a:p>
          <a:p>
            <a:pPr marL="0" indent="0">
              <a:buNone/>
            </a:pPr>
            <a:r>
              <a:rPr lang="en-CA" dirty="0" smtClean="0"/>
              <a:t>align the domains within the metal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2050" name="Picture 2" descr="https://upload.wikimedia.org/wikipedia/commons/thumb/9/91/Electromagnetism.svg/651px-Electromagnetis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786" y="195454"/>
            <a:ext cx="2426014" cy="264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hyperphysics.phy-astr.gsu.edu/hbase/magnetic/imgmag/sol3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80"/>
          <a:stretch/>
        </p:blipFill>
        <p:spPr bwMode="auto">
          <a:xfrm>
            <a:off x="8075055" y="3528811"/>
            <a:ext cx="3721994" cy="27830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45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Faraday’s Law</a:t>
            </a:r>
            <a:endParaRPr lang="en-CA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A changing magnetic field will cause an electromotor force (EMF) to be induced:</a:t>
                </a:r>
              </a:p>
              <a:p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6000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CA" sz="6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CA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6000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CA" sz="6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CA" sz="600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CA" sz="6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CA" sz="6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CA" sz="6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1519706" y="2700526"/>
            <a:ext cx="9834094" cy="2883246"/>
            <a:chOff x="1519706" y="2700526"/>
            <a:chExt cx="9834094" cy="2883246"/>
          </a:xfrm>
        </p:grpSpPr>
        <p:sp>
          <p:nvSpPr>
            <p:cNvPr id="5" name="TextBox 4"/>
            <p:cNvSpPr txBox="1"/>
            <p:nvPr/>
          </p:nvSpPr>
          <p:spPr>
            <a:xfrm>
              <a:off x="1519706" y="4336144"/>
              <a:ext cx="14037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400" dirty="0" smtClean="0"/>
                <a:t>EMF</a:t>
              </a:r>
              <a:endParaRPr lang="en-CA" sz="4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71207" y="2700526"/>
              <a:ext cx="238259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400" dirty="0" smtClean="0"/>
                <a:t>Magnetic Flux</a:t>
              </a:r>
              <a:endParaRPr lang="en-CA" sz="4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71207" y="4814331"/>
              <a:ext cx="14037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400" dirty="0" smtClean="0"/>
                <a:t>Time</a:t>
              </a:r>
              <a:endParaRPr lang="en-CA" sz="4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23503" y="4147076"/>
              <a:ext cx="1262131" cy="28325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7830356" y="4684025"/>
              <a:ext cx="1044260" cy="36767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7972023" y="3184367"/>
              <a:ext cx="999184" cy="8686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89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>
                <a:hlinkClick r:id="rId2"/>
              </a:rPr>
              <a:t>Lenz’s Law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direction of current induced in a conductor by a changing magnetic field due to Faraday's law of induction will be such that it will create a magnetic field that opposes the change that produced it</a:t>
            </a:r>
            <a:r>
              <a:rPr lang="en-CA" dirty="0" smtClean="0"/>
              <a:t>.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208394" y="4739425"/>
            <a:ext cx="189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3" action="ppaction://hlinkfile"/>
              </a:rPr>
              <a:t>PHET simulation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Eddy Current Brakes</a:t>
            </a:r>
            <a:endParaRPr lang="en-CA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48" y="1413053"/>
            <a:ext cx="5720903" cy="51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260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Exploring Electromagnetism through Eddy Current Braking </vt:lpstr>
      <vt:lpstr>Why are these concepts important?</vt:lpstr>
      <vt:lpstr>Background Knowledge</vt:lpstr>
      <vt:lpstr>Magnetism</vt:lpstr>
      <vt:lpstr>Magnetism</vt:lpstr>
      <vt:lpstr>Electromagnetism </vt:lpstr>
      <vt:lpstr>Faraday’s Law</vt:lpstr>
      <vt:lpstr>Lenz’s Law</vt:lpstr>
      <vt:lpstr>Eddy Current Brakes</vt:lpstr>
      <vt:lpstr>Demo Time!!</vt:lpstr>
      <vt:lpstr>Predictions</vt:lpstr>
      <vt:lpstr>Results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Electromagnetism through Eddy Current Braking</dc:title>
  <dc:creator>Sean Henry</dc:creator>
  <cp:lastModifiedBy>Sean Henry</cp:lastModifiedBy>
  <cp:revision>24</cp:revision>
  <dcterms:created xsi:type="dcterms:W3CDTF">2017-09-25T06:25:04Z</dcterms:created>
  <dcterms:modified xsi:type="dcterms:W3CDTF">2018-01-26T05:43:08Z</dcterms:modified>
</cp:coreProperties>
</file>