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8.jpeg" ContentType="image/jpeg"/>
  <Override PartName="/ppt/media/image6.png" ContentType="image/pn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/>
          <a:p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Click to edit the title text format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Click to edit the outline text format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Second Outline Level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en-US" sz="18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Third Outline Level</a:t>
            </a:r>
            <a:endParaRPr b="0" lang="en-US" sz="18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Fourth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Fifth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Sixth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Seventh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B7EFC45F-B7CA-442C-AAAC-B346881B0AFC}" type="slidenum"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Click to edit the title text format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Click to edit the outline text format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1"/>
              </a:spcAft>
            </a:pPr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Second Outline Level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en-US" sz="18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Third Outline Level</a:t>
            </a:r>
            <a:endParaRPr b="0" lang="en-US" sz="18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Fourth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Fifth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Sixth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en-US" sz="1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Seventh Outline Level</a:t>
            </a:r>
            <a:endParaRPr b="0" lang="en-US" sz="1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1800" spc="-1" strike="noStrike">
                <a:solidFill>
                  <a:srgbClr val="e74c3c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e74c3c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1800" spc="-1" strike="noStrike">
                <a:solidFill>
                  <a:srgbClr val="e74c3c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e74c3c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/>
          <a:p>
            <a:pPr algn="r"/>
            <a:fld id="{9E0EBE16-4FB3-4144-A3F9-A2C81E725CDA}" type="slidenum">
              <a:rPr b="1" lang="en-US" sz="1800" spc="-1" strike="noStrike">
                <a:solidFill>
                  <a:srgbClr val="e74c3c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e74c3c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Ferrofluid and Magnetism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A demonstration!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James Ward, PHYS 420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Fall 2019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417960" y="181800"/>
            <a:ext cx="3700440" cy="277524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5812920" y="83880"/>
            <a:ext cx="3809880" cy="292104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 balance of forces: paramagnetism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So, under a strong external field, we have a tug of war: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Dipole-dipole interactions want to make the dipoles point in opposite directions,Induced magnetization wants all the dipoles to line up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Normally, the dipole-dipole effect wins, and the induced magnetization is tiny.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This is paramagnetism, Most things work like this.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Ferromagnetism: The Exchange Interaction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But what about the metal stand?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There is one more effect that comes into play, in some situations. 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This occurs only in crystal structures with some atoms (Iron, Nickel, Cobalt + Some Rare Earths).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The solid structure causes unpaired electrons near each other to prefer to line up. This is due to quantum mechanics.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We call this Ferromagnetism!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Ferromagnetism: Domains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360000" y="1980000"/>
            <a:ext cx="9180000" cy="3931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Since electrons near each other want to align, they form regions of lined up dipoles in the solid called “domains”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A strong enough external field will cause the domains to merge into one single alignment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1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In permanent magnets, the domains have stuck into being aligned mostly in the same direction (which can be changed!)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1" marL="288000">
              <a:spcAft>
                <a:spcPts val="1134"/>
              </a:spcAft>
            </a:pPr>
            <a:r>
              <a:rPr b="1" lang="en-US" sz="28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 </a:t>
            </a:r>
            <a:endParaRPr b="0" lang="en-US" sz="28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742320" y="5992200"/>
            <a:ext cx="8012160" cy="1567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AND THAT IS HOW MAGNETS WORK!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 ferromagnetic fluid?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Could we have a stable ferromagnetic fluid? Why or why not?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Remember what needs to happen: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To support the exchange interaction, need to have a careful crystal structure 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A stable fluid should remain a liquid and not settle out of solution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Normal fluid instability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60000" y="1980000"/>
            <a:ext cx="9180000" cy="1213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How about those spikes? These are called a normal field instabiliy. Any hypothesis as to why?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60000" y="3053880"/>
            <a:ext cx="8558640" cy="3380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Once again, minimizing energy, and there are a balance of forces: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288000"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Gravity wants the fluid to stay low. Higher means higher gravitational energy.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288000"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Surface Tension: surface tension wants the surface to stay smooth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288000"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However – 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the fluid wants to move towards the region of highest flux.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>
                <p:childTnLst>
                  <p:par>
                    <p:cTn id="17" fill="freeze">
                      <p:stCondLst>
                        <p:cond delay="indefinite"/>
                      </p:stCondLst>
                      <p:childTnLst>
                        <p:par>
                          <p:cTn id="18" fill="freeze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7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49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Normal fluid instability: Flux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60000" y="1980000"/>
            <a:ext cx="9180000" cy="4771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What is flux? Flux is the density of field lines in a certain area.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Clearly, near a magnet, the flux is the highest, so the fluid will try to move there.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The field is deflected through all the tiny particles of iron the fluid.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The fluid creates little pockets of high flux, and so the fluid tries to move on top of itself, in a feedback loop.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If it could, the fluid would climb into the air along the dense field it creates, but is eventually stopped by gravity and surface tension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Fluid leaps into the air, towards the solenoid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60000" y="1980000"/>
            <a:ext cx="9180000" cy="1213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Why is the fluid attracted into the air?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9" name="TextShape 3"/>
          <p:cNvSpPr txBox="1"/>
          <p:nvPr/>
        </p:nvSpPr>
        <p:spPr>
          <a:xfrm>
            <a:off x="360000" y="2745720"/>
            <a:ext cx="8558640" cy="3902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Once the field from the coil is strong enough, the high flux of the solenoid eventually outweighs the restraint of gravity and surface tension.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Then, the fluid can climb up toward the solenoid, and once it does, surface tension can actually help keep it there, even at lower field strength.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/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Notice how surface tension creates the roundest smoothest possible shape here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>
                <p:childTnLst>
                  <p:par>
                    <p:cTn id="29" fill="freeze">
                      <p:stCondLst>
                        <p:cond delay="indefinite"/>
                      </p:stCondLst>
                      <p:childTnLst>
                        <p:par>
                          <p:cTn id="30" fill="freeze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Labyrinth Patterns: Photos I found online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1"/>
          <a:srcRect l="24109" t="0" r="12198" b="0"/>
          <a:stretch/>
        </p:blipFill>
        <p:spPr>
          <a:xfrm>
            <a:off x="4645080" y="1821240"/>
            <a:ext cx="5434920" cy="479988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2"/>
          <a:srcRect l="15457" t="1659" r="14445" b="0"/>
          <a:stretch/>
        </p:blipFill>
        <p:spPr>
          <a:xfrm>
            <a:off x="154080" y="2185200"/>
            <a:ext cx="4263480" cy="4245480"/>
          </a:xfrm>
          <a:prstGeom prst="rect">
            <a:avLst/>
          </a:prstGeom>
          <a:ln>
            <a:noFill/>
          </a:ln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The end!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Thanks everyone for listening!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I hope everyone finds Ferrofluid and magnetism as exciting and fascinating as I do.</a:t>
            </a:r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 lvl="1" marL="288000">
              <a:spcAft>
                <a:spcPts val="1134"/>
              </a:spcAft>
            </a:pPr>
            <a:r>
              <a:rPr b="0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Feedback is strongly appreciated, of course.</a:t>
            </a:r>
            <a:endParaRPr b="0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>
              <a:spcAft>
                <a:spcPts val="1142"/>
              </a:spcAft>
            </a:pPr>
            <a:r>
              <a:rPr b="0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0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Magnets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8280" y="183204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How do we define a magnet?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Magnets attract and repel other magnets…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Magnets stick to some (but not all substances)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Are these substances magnets? Can we predict what substances  will attract a magnet?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 magnetic field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We can visualize a magnetic field by drawing field lines: Here are some rules for dipole fields: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Field Lines form complete loops, and don’t cross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Field Lines go from N to S outside the magnets, and from S to N inside the bar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Field Lines like to spread out as much as possible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-The number of lines corresponds to the strength – for simplicity, we have 4 lines per magnet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Dipoles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264960" y="1526040"/>
            <a:ext cx="9246960" cy="4161240"/>
          </a:xfrm>
          <a:prstGeom prst="rect">
            <a:avLst/>
          </a:prstGeom>
          <a:ln>
            <a:noFill/>
          </a:ln>
        </p:spPr>
      </p:pic>
      <p:sp>
        <p:nvSpPr>
          <p:cNvPr id="97" name="TextShape 2"/>
          <p:cNvSpPr txBox="1"/>
          <p:nvPr/>
        </p:nvSpPr>
        <p:spPr>
          <a:xfrm>
            <a:off x="588600" y="5995080"/>
            <a:ext cx="8110080" cy="85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The field of a single dipole – with field strength indicated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Pairs of Dipoles – fields cancelling and adding 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pic>
        <p:nvPicPr>
          <p:cNvPr id="99" name="" descr=""/>
          <p:cNvPicPr/>
          <p:nvPr/>
        </p:nvPicPr>
        <p:blipFill>
          <a:blip r:embed="rId1"/>
          <a:srcRect l="20932" t="0" r="21576" b="13864"/>
          <a:stretch/>
        </p:blipFill>
        <p:spPr>
          <a:xfrm>
            <a:off x="5037840" y="1697760"/>
            <a:ext cx="5042160" cy="3526560"/>
          </a:xfrm>
          <a:prstGeom prst="rect">
            <a:avLst/>
          </a:prstGeom>
          <a:ln>
            <a:noFill/>
          </a:ln>
        </p:spPr>
      </p:pic>
      <p:pic>
        <p:nvPicPr>
          <p:cNvPr id="100" name="" descr=""/>
          <p:cNvPicPr/>
          <p:nvPr/>
        </p:nvPicPr>
        <p:blipFill>
          <a:blip r:embed="rId2"/>
          <a:srcRect l="18373" t="0" r="23490" b="15242"/>
          <a:stretch/>
        </p:blipFill>
        <p:spPr>
          <a:xfrm>
            <a:off x="0" y="1697760"/>
            <a:ext cx="5037840" cy="3526560"/>
          </a:xfrm>
          <a:prstGeom prst="rect">
            <a:avLst/>
          </a:prstGeom>
          <a:ln>
            <a:noFill/>
          </a:ln>
        </p:spPr>
      </p:pic>
      <p:sp>
        <p:nvSpPr>
          <p:cNvPr id="101" name="TextShape 2"/>
          <p:cNvSpPr txBox="1"/>
          <p:nvPr/>
        </p:nvSpPr>
        <p:spPr>
          <a:xfrm>
            <a:off x="448200" y="5518800"/>
            <a:ext cx="4664520" cy="85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Anti-Parallel Dipoles – Tiny Field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5392800" y="5505480"/>
            <a:ext cx="4496400" cy="852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Parallel Dipoles – Doubled Field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Principle of Minimum Energy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A fundamental physics principle: Systems tend to minimum energy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A bigger field is a higher energy configuration – so smaller fields are favored.  As before, field strength is proportional to the number of field lines.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Given this, how do two dipoles prefer to be arranged?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- 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How about an arrangement of 3 dipoles, or 4?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en-US" sz="22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0" lang="en-US" sz="22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Light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Dipoles like to form opposing pairs!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When dipoles form pairs, with their “magnetic moments” pointing in opposite directions, their fields cancel out.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A useful metaphor is labeling the ends of a dipole “North” and “South” and claiming north attracts south.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But why does this matter? Why Dipoles?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Electrons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Every electron in every atom has an intrinsic dipole field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So, naturally, electrons want to pair up! Remember chemistry?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1"/>
          <a:stretch/>
        </p:blipFill>
        <p:spPr>
          <a:xfrm>
            <a:off x="6166440" y="3128760"/>
            <a:ext cx="3508560" cy="3531240"/>
          </a:xfrm>
          <a:prstGeom prst="rect">
            <a:avLst/>
          </a:prstGeom>
          <a:ln>
            <a:noFill/>
          </a:ln>
        </p:spPr>
      </p:pic>
      <p:sp>
        <p:nvSpPr>
          <p:cNvPr id="110" name="TextShape 3"/>
          <p:cNvSpPr txBox="1"/>
          <p:nvPr/>
        </p:nvSpPr>
        <p:spPr>
          <a:xfrm>
            <a:off x="360000" y="3478680"/>
            <a:ext cx="59004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Electrons form pairs in opposing directions, and these pairs have no net field anymore.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Some atoms, such as iron, have unpaired electrons though. Their fields roughly cancel too.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Magnetization</a:t>
            </a:r>
            <a:endParaRPr b="1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There is another important effect: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In the presence of a strong external magnetic field, a dipole prefers to line up with that field.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If we put stick some atoms in a strong field, all the electrons will want to line up with the field.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b="1" lang="en-US" sz="2600" spc="-1" strike="noStrike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Source Sans Pro Light"/>
              </a:rPr>
              <a:t>- The electrons should combine, as dipoles do, to create a really strong magnetic field! This is induced magnetization. </a:t>
            </a:r>
            <a:endParaRPr b="1" lang="en-US" sz="2600" spc="-1" strike="noStrike">
              <a:solidFill>
                <a:srgbClr val="1c1c1c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Application>LibreOffice/5.3.3.2$Windows_X86_64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2019-09-21T15:43:35Z</dcterms:created>
  <dc:creator/>
  <dc:description/>
  <dc:language>en-CA</dc:language>
  <cp:lastModifiedBy/>
  <dcterms:modified xsi:type="dcterms:W3CDTF">2019-11-13T09:07:13Z</dcterms:modified>
  <cp:revision>76</cp:revision>
  <dc:subject/>
  <dc:title/>
</cp:coreProperties>
</file>