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256" r:id="rId2"/>
    <p:sldId id="272" r:id="rId3"/>
    <p:sldId id="257" r:id="rId4"/>
    <p:sldId id="258" r:id="rId5"/>
    <p:sldId id="281" r:id="rId6"/>
    <p:sldId id="259" r:id="rId7"/>
    <p:sldId id="260" r:id="rId8"/>
    <p:sldId id="278" r:id="rId9"/>
    <p:sldId id="261" r:id="rId10"/>
    <p:sldId id="282" r:id="rId11"/>
    <p:sldId id="263" r:id="rId12"/>
    <p:sldId id="273" r:id="rId13"/>
    <p:sldId id="274" r:id="rId14"/>
    <p:sldId id="264" r:id="rId15"/>
    <p:sldId id="265" r:id="rId16"/>
    <p:sldId id="266" r:id="rId17"/>
    <p:sldId id="267" r:id="rId18"/>
    <p:sldId id="279" r:id="rId19"/>
    <p:sldId id="268" r:id="rId20"/>
    <p:sldId id="269" r:id="rId21"/>
    <p:sldId id="276" r:id="rId22"/>
    <p:sldId id="275" r:id="rId23"/>
    <p:sldId id="285" r:id="rId24"/>
    <p:sldId id="283" r:id="rId25"/>
    <p:sldId id="271" r:id="rId26"/>
    <p:sldId id="27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DFAB25-31C8-4856-879A-1D1BDE8D77E4}" v="149" dt="2021-02-22T04:00:29.7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ngman Zhang" userId="135630f401dd3c79" providerId="LiveId" clId="{CDDFAB25-31C8-4856-879A-1D1BDE8D77E4}"/>
    <pc:docChg chg="undo custSel mod addSld delSld modSld">
      <pc:chgData name="Shengman Zhang" userId="135630f401dd3c79" providerId="LiveId" clId="{CDDFAB25-31C8-4856-879A-1D1BDE8D77E4}" dt="2021-02-22T04:00:39.391" v="660" actId="1076"/>
      <pc:docMkLst>
        <pc:docMk/>
      </pc:docMkLst>
      <pc:sldChg chg="addSp delSp modSp mod">
        <pc:chgData name="Shengman Zhang" userId="135630f401dd3c79" providerId="LiveId" clId="{CDDFAB25-31C8-4856-879A-1D1BDE8D77E4}" dt="2021-02-22T02:41:03.454" v="538" actId="1035"/>
        <pc:sldMkLst>
          <pc:docMk/>
          <pc:sldMk cId="1510050724" sldId="258"/>
        </pc:sldMkLst>
        <pc:spChg chg="add del mod">
          <ac:chgData name="Shengman Zhang" userId="135630f401dd3c79" providerId="LiveId" clId="{CDDFAB25-31C8-4856-879A-1D1BDE8D77E4}" dt="2021-02-22T02:39:49.481" v="504" actId="478"/>
          <ac:spMkLst>
            <pc:docMk/>
            <pc:sldMk cId="1510050724" sldId="258"/>
            <ac:spMk id="5" creationId="{E33E097C-60E7-4954-B035-0F620FF56B7B}"/>
          </ac:spMkLst>
        </pc:spChg>
        <pc:spChg chg="add del mod">
          <ac:chgData name="Shengman Zhang" userId="135630f401dd3c79" providerId="LiveId" clId="{CDDFAB25-31C8-4856-879A-1D1BDE8D77E4}" dt="2021-02-22T02:40:44.259" v="524" actId="5793"/>
          <ac:spMkLst>
            <pc:docMk/>
            <pc:sldMk cId="1510050724" sldId="258"/>
            <ac:spMk id="7" creationId="{7135E0C0-844E-43F3-8AF3-4C613826EEEB}"/>
          </ac:spMkLst>
        </pc:spChg>
        <pc:picChg chg="mod">
          <ac:chgData name="Shengman Zhang" userId="135630f401dd3c79" providerId="LiveId" clId="{CDDFAB25-31C8-4856-879A-1D1BDE8D77E4}" dt="2021-02-22T02:41:03.454" v="538" actId="1035"/>
          <ac:picMkLst>
            <pc:docMk/>
            <pc:sldMk cId="1510050724" sldId="258"/>
            <ac:picMk id="4" creationId="{29B12FD2-3380-4FE9-A5D8-910BE7AACF23}"/>
          </ac:picMkLst>
        </pc:picChg>
      </pc:sldChg>
      <pc:sldChg chg="modSp mod">
        <pc:chgData name="Shengman Zhang" userId="135630f401dd3c79" providerId="LiveId" clId="{CDDFAB25-31C8-4856-879A-1D1BDE8D77E4}" dt="2021-02-11T18:21:26.566" v="316" actId="20577"/>
        <pc:sldMkLst>
          <pc:docMk/>
          <pc:sldMk cId="2822139745" sldId="259"/>
        </pc:sldMkLst>
        <pc:spChg chg="mod">
          <ac:chgData name="Shengman Zhang" userId="135630f401dd3c79" providerId="LiveId" clId="{CDDFAB25-31C8-4856-879A-1D1BDE8D77E4}" dt="2021-02-11T18:21:26.566" v="316" actId="20577"/>
          <ac:spMkLst>
            <pc:docMk/>
            <pc:sldMk cId="2822139745" sldId="259"/>
            <ac:spMk id="3" creationId="{7F171B41-1465-4D09-9953-488927E01880}"/>
          </ac:spMkLst>
        </pc:spChg>
      </pc:sldChg>
      <pc:sldChg chg="addSp modSp">
        <pc:chgData name="Shengman Zhang" userId="135630f401dd3c79" providerId="LiveId" clId="{CDDFAB25-31C8-4856-879A-1D1BDE8D77E4}" dt="2021-02-22T03:45:05.799" v="544" actId="1076"/>
        <pc:sldMkLst>
          <pc:docMk/>
          <pc:sldMk cId="1782756811" sldId="268"/>
        </pc:sldMkLst>
        <pc:picChg chg="add mod">
          <ac:chgData name="Shengman Zhang" userId="135630f401dd3c79" providerId="LiveId" clId="{CDDFAB25-31C8-4856-879A-1D1BDE8D77E4}" dt="2021-02-22T03:45:05.799" v="544" actId="1076"/>
          <ac:picMkLst>
            <pc:docMk/>
            <pc:sldMk cId="1782756811" sldId="268"/>
            <ac:picMk id="1026" creationId="{95FCB807-CFCA-4872-A2BD-00E8FEDC7F6B}"/>
          </ac:picMkLst>
        </pc:picChg>
      </pc:sldChg>
      <pc:sldChg chg="modSp mod">
        <pc:chgData name="Shengman Zhang" userId="135630f401dd3c79" providerId="LiveId" clId="{CDDFAB25-31C8-4856-879A-1D1BDE8D77E4}" dt="2021-02-22T02:20:19.698" v="383" actId="20577"/>
        <pc:sldMkLst>
          <pc:docMk/>
          <pc:sldMk cId="2979214133" sldId="272"/>
        </pc:sldMkLst>
        <pc:spChg chg="mod">
          <ac:chgData name="Shengman Zhang" userId="135630f401dd3c79" providerId="LiveId" clId="{CDDFAB25-31C8-4856-879A-1D1BDE8D77E4}" dt="2021-02-22T02:20:19.698" v="383" actId="20577"/>
          <ac:spMkLst>
            <pc:docMk/>
            <pc:sldMk cId="2979214133" sldId="272"/>
            <ac:spMk id="3" creationId="{2A6B77EA-2A58-4654-BAEB-DB20589E22DE}"/>
          </ac:spMkLst>
        </pc:spChg>
      </pc:sldChg>
      <pc:sldChg chg="addSp delSp modSp mod setBg">
        <pc:chgData name="Shengman Zhang" userId="135630f401dd3c79" providerId="LiveId" clId="{CDDFAB25-31C8-4856-879A-1D1BDE8D77E4}" dt="2021-02-22T03:50:00.513" v="550" actId="14100"/>
        <pc:sldMkLst>
          <pc:docMk/>
          <pc:sldMk cId="2154581264" sldId="275"/>
        </pc:sldMkLst>
        <pc:spChg chg="add del mod">
          <ac:chgData name="Shengman Zhang" userId="135630f401dd3c79" providerId="LiveId" clId="{CDDFAB25-31C8-4856-879A-1D1BDE8D77E4}" dt="2021-02-01T22:33:15.390" v="231" actId="478"/>
          <ac:spMkLst>
            <pc:docMk/>
            <pc:sldMk cId="2154581264" sldId="275"/>
            <ac:spMk id="3" creationId="{0FAAB6E6-1B8E-455A-9147-60A3D6E66E7B}"/>
          </ac:spMkLst>
        </pc:spChg>
        <pc:spChg chg="add del mod">
          <ac:chgData name="Shengman Zhang" userId="135630f401dd3c79" providerId="LiveId" clId="{CDDFAB25-31C8-4856-879A-1D1BDE8D77E4}" dt="2021-02-01T22:32:12.493" v="193" actId="478"/>
          <ac:spMkLst>
            <pc:docMk/>
            <pc:sldMk cId="2154581264" sldId="275"/>
            <ac:spMk id="4" creationId="{0CDE03C9-AE83-4978-8A1C-B4234214B696}"/>
          </ac:spMkLst>
        </pc:spChg>
        <pc:spChg chg="add">
          <ac:chgData name="Shengman Zhang" userId="135630f401dd3c79" providerId="LiveId" clId="{CDDFAB25-31C8-4856-879A-1D1BDE8D77E4}" dt="2021-02-01T22:34:14.125" v="244" actId="26606"/>
          <ac:spMkLst>
            <pc:docMk/>
            <pc:sldMk cId="2154581264" sldId="275"/>
            <ac:spMk id="26" creationId="{7459C506-5F4B-4B75-9218-C7C3F87FA8D3}"/>
          </ac:spMkLst>
        </pc:spChg>
        <pc:spChg chg="add">
          <ac:chgData name="Shengman Zhang" userId="135630f401dd3c79" providerId="LiveId" clId="{CDDFAB25-31C8-4856-879A-1D1BDE8D77E4}" dt="2021-02-01T22:34:14.125" v="244" actId="26606"/>
          <ac:spMkLst>
            <pc:docMk/>
            <pc:sldMk cId="2154581264" sldId="275"/>
            <ac:spMk id="39" creationId="{4E74DA95-CD7A-4D5E-9D27-67A759CE708D}"/>
          </ac:spMkLst>
        </pc:spChg>
        <pc:spChg chg="mod topLvl">
          <ac:chgData name="Shengman Zhang" userId="135630f401dd3c79" providerId="LiveId" clId="{CDDFAB25-31C8-4856-879A-1D1BDE8D77E4}" dt="2021-02-01T22:35:51.526" v="261" actId="164"/>
          <ac:spMkLst>
            <pc:docMk/>
            <pc:sldMk cId="2154581264" sldId="275"/>
            <ac:spMk id="44" creationId="{1117E644-F19C-408D-A6E4-DCAFDF6AA49E}"/>
          </ac:spMkLst>
        </pc:spChg>
        <pc:spChg chg="mod topLvl">
          <ac:chgData name="Shengman Zhang" userId="135630f401dd3c79" providerId="LiveId" clId="{CDDFAB25-31C8-4856-879A-1D1BDE8D77E4}" dt="2021-02-01T22:35:51.526" v="261" actId="164"/>
          <ac:spMkLst>
            <pc:docMk/>
            <pc:sldMk cId="2154581264" sldId="275"/>
            <ac:spMk id="46" creationId="{FFB7368F-34B7-4818-9700-19CA0C2700D9}"/>
          </ac:spMkLst>
        </pc:spChg>
        <pc:spChg chg="mod topLvl">
          <ac:chgData name="Shengman Zhang" userId="135630f401dd3c79" providerId="LiveId" clId="{CDDFAB25-31C8-4856-879A-1D1BDE8D77E4}" dt="2021-02-01T22:35:51.526" v="261" actId="164"/>
          <ac:spMkLst>
            <pc:docMk/>
            <pc:sldMk cId="2154581264" sldId="275"/>
            <ac:spMk id="48" creationId="{B940F3C4-8133-46D1-B08F-22A8974B43AE}"/>
          </ac:spMkLst>
        </pc:spChg>
        <pc:grpChg chg="add mod">
          <ac:chgData name="Shengman Zhang" userId="135630f401dd3c79" providerId="LiveId" clId="{CDDFAB25-31C8-4856-879A-1D1BDE8D77E4}" dt="2021-02-01T22:35:55.202" v="262" actId="1076"/>
          <ac:grpSpMkLst>
            <pc:docMk/>
            <pc:sldMk cId="2154581264" sldId="275"/>
            <ac:grpSpMk id="7" creationId="{167984BF-4AEA-4120-B9AB-FFEDC3DE7EB1}"/>
          </ac:grpSpMkLst>
        </pc:grpChg>
        <pc:grpChg chg="add">
          <ac:chgData name="Shengman Zhang" userId="135630f401dd3c79" providerId="LiveId" clId="{CDDFAB25-31C8-4856-879A-1D1BDE8D77E4}" dt="2021-02-01T22:34:14.125" v="244" actId="26606"/>
          <ac:grpSpMkLst>
            <pc:docMk/>
            <pc:sldMk cId="2154581264" sldId="275"/>
            <ac:grpSpMk id="14" creationId="{7664F850-BA8B-47AE-B11A-225CAB8969F1}"/>
          </ac:grpSpMkLst>
        </pc:grpChg>
        <pc:grpChg chg="add">
          <ac:chgData name="Shengman Zhang" userId="135630f401dd3c79" providerId="LiveId" clId="{CDDFAB25-31C8-4856-879A-1D1BDE8D77E4}" dt="2021-02-01T22:34:14.125" v="244" actId="26606"/>
          <ac:grpSpMkLst>
            <pc:docMk/>
            <pc:sldMk cId="2154581264" sldId="275"/>
            <ac:grpSpMk id="28" creationId="{BC659EEB-C3AE-4544-8263-417009DCDF41}"/>
          </ac:grpSpMkLst>
        </pc:grpChg>
        <pc:grpChg chg="add del mod">
          <ac:chgData name="Shengman Zhang" userId="135630f401dd3c79" providerId="LiveId" clId="{CDDFAB25-31C8-4856-879A-1D1BDE8D77E4}" dt="2021-02-01T22:35:32.009" v="258" actId="165"/>
          <ac:grpSpMkLst>
            <pc:docMk/>
            <pc:sldMk cId="2154581264" sldId="275"/>
            <ac:grpSpMk id="40" creationId="{46EF8330-48A7-4C56-8665-686BB07A8B57}"/>
          </ac:grpSpMkLst>
        </pc:grpChg>
        <pc:picChg chg="add mod modCrop">
          <ac:chgData name="Shengman Zhang" userId="135630f401dd3c79" providerId="LiveId" clId="{CDDFAB25-31C8-4856-879A-1D1BDE8D77E4}" dt="2021-02-22T03:50:00.513" v="550" actId="14100"/>
          <ac:picMkLst>
            <pc:docMk/>
            <pc:sldMk cId="2154581264" sldId="275"/>
            <ac:picMk id="6" creationId="{B4B33A4C-825C-4193-9777-E5CDE7F78029}"/>
          </ac:picMkLst>
        </pc:picChg>
        <pc:picChg chg="del mod">
          <ac:chgData name="Shengman Zhang" userId="135630f401dd3c79" providerId="LiveId" clId="{CDDFAB25-31C8-4856-879A-1D1BDE8D77E4}" dt="2021-02-01T22:34:48.927" v="248" actId="478"/>
          <ac:picMkLst>
            <pc:docMk/>
            <pc:sldMk cId="2154581264" sldId="275"/>
            <ac:picMk id="9" creationId="{6D4C662D-74F0-468C-8146-A24E9340E6F9}"/>
          </ac:picMkLst>
        </pc:picChg>
        <pc:picChg chg="del">
          <ac:chgData name="Shengman Zhang" userId="135630f401dd3c79" providerId="LiveId" clId="{CDDFAB25-31C8-4856-879A-1D1BDE8D77E4}" dt="2021-02-01T22:33:23.164" v="232" actId="478"/>
          <ac:picMkLst>
            <pc:docMk/>
            <pc:sldMk cId="2154581264" sldId="275"/>
            <ac:picMk id="11" creationId="{9D18DC10-EBF0-4F88-A41C-C7EB09828A31}"/>
          </ac:picMkLst>
        </pc:picChg>
        <pc:picChg chg="add del mod">
          <ac:chgData name="Shengman Zhang" userId="135630f401dd3c79" providerId="LiveId" clId="{CDDFAB25-31C8-4856-879A-1D1BDE8D77E4}" dt="2021-02-01T22:35:10.707" v="251" actId="478"/>
          <ac:picMkLst>
            <pc:docMk/>
            <pc:sldMk cId="2154581264" sldId="275"/>
            <ac:picMk id="38" creationId="{B8D78085-9166-457B-8A79-6B37FAF8F725}"/>
          </ac:picMkLst>
        </pc:picChg>
        <pc:picChg chg="mod topLvl modCrop">
          <ac:chgData name="Shengman Zhang" userId="135630f401dd3c79" providerId="LiveId" clId="{CDDFAB25-31C8-4856-879A-1D1BDE8D77E4}" dt="2021-02-01T22:35:51.526" v="261" actId="164"/>
          <ac:picMkLst>
            <pc:docMk/>
            <pc:sldMk cId="2154581264" sldId="275"/>
            <ac:picMk id="42" creationId="{83BBF75A-1E42-40CB-971E-31233B12CBA3}"/>
          </ac:picMkLst>
        </pc:picChg>
        <pc:cxnChg chg="add">
          <ac:chgData name="Shengman Zhang" userId="135630f401dd3c79" providerId="LiveId" clId="{CDDFAB25-31C8-4856-879A-1D1BDE8D77E4}" dt="2021-02-01T22:34:14.125" v="244" actId="26606"/>
          <ac:cxnSpMkLst>
            <pc:docMk/>
            <pc:sldMk cId="2154581264" sldId="275"/>
            <ac:cxnSpMk id="41" creationId="{14AA3B5C-0C55-4FFF-9C45-8F9F7C074A4E}"/>
          </ac:cxnSpMkLst>
        </pc:cxnChg>
        <pc:cxnChg chg="mod topLvl">
          <ac:chgData name="Shengman Zhang" userId="135630f401dd3c79" providerId="LiveId" clId="{CDDFAB25-31C8-4856-879A-1D1BDE8D77E4}" dt="2021-02-01T22:35:51.526" v="261" actId="164"/>
          <ac:cxnSpMkLst>
            <pc:docMk/>
            <pc:sldMk cId="2154581264" sldId="275"/>
            <ac:cxnSpMk id="43" creationId="{6721F833-5CD7-440C-82EC-1E9BD71CAD1C}"/>
          </ac:cxnSpMkLst>
        </pc:cxnChg>
        <pc:cxnChg chg="mod topLvl">
          <ac:chgData name="Shengman Zhang" userId="135630f401dd3c79" providerId="LiveId" clId="{CDDFAB25-31C8-4856-879A-1D1BDE8D77E4}" dt="2021-02-01T22:35:51.526" v="261" actId="164"/>
          <ac:cxnSpMkLst>
            <pc:docMk/>
            <pc:sldMk cId="2154581264" sldId="275"/>
            <ac:cxnSpMk id="45" creationId="{82099BFA-A878-4EEE-9C96-3279D65BC7C3}"/>
          </ac:cxnSpMkLst>
        </pc:cxnChg>
        <pc:cxnChg chg="mod topLvl">
          <ac:chgData name="Shengman Zhang" userId="135630f401dd3c79" providerId="LiveId" clId="{CDDFAB25-31C8-4856-879A-1D1BDE8D77E4}" dt="2021-02-01T22:35:51.526" v="261" actId="164"/>
          <ac:cxnSpMkLst>
            <pc:docMk/>
            <pc:sldMk cId="2154581264" sldId="275"/>
            <ac:cxnSpMk id="47" creationId="{F8F553B3-B026-4E51-9392-62086E1C1D62}"/>
          </ac:cxnSpMkLst>
        </pc:cxnChg>
      </pc:sldChg>
      <pc:sldChg chg="delSp modSp mod">
        <pc:chgData name="Shengman Zhang" userId="135630f401dd3c79" providerId="LiveId" clId="{CDDFAB25-31C8-4856-879A-1D1BDE8D77E4}" dt="2021-02-22T03:49:27.386" v="545" actId="478"/>
        <pc:sldMkLst>
          <pc:docMk/>
          <pc:sldMk cId="3254374800" sldId="276"/>
        </pc:sldMkLst>
        <pc:spChg chg="mod">
          <ac:chgData name="Shengman Zhang" userId="135630f401dd3c79" providerId="LiveId" clId="{CDDFAB25-31C8-4856-879A-1D1BDE8D77E4}" dt="2021-02-01T22:33:02.824" v="229" actId="255"/>
          <ac:spMkLst>
            <pc:docMk/>
            <pc:sldMk cId="3254374800" sldId="276"/>
            <ac:spMk id="2" creationId="{6BFF0CFC-99A1-4CF4-A686-FE9296C69EC1}"/>
          </ac:spMkLst>
        </pc:spChg>
        <pc:spChg chg="del mod">
          <ac:chgData name="Shengman Zhang" userId="135630f401dd3c79" providerId="LiveId" clId="{CDDFAB25-31C8-4856-879A-1D1BDE8D77E4}" dt="2021-02-22T03:49:27.386" v="545" actId="478"/>
          <ac:spMkLst>
            <pc:docMk/>
            <pc:sldMk cId="3254374800" sldId="276"/>
            <ac:spMk id="21" creationId="{6F33C980-F92E-48D0-B074-C869A48138A6}"/>
          </ac:spMkLst>
        </pc:spChg>
      </pc:sldChg>
      <pc:sldChg chg="modSp mod">
        <pc:chgData name="Shengman Zhang" userId="135630f401dd3c79" providerId="LiveId" clId="{CDDFAB25-31C8-4856-879A-1D1BDE8D77E4}" dt="2021-02-22T03:25:05.152" v="539" actId="20577"/>
        <pc:sldMkLst>
          <pc:docMk/>
          <pc:sldMk cId="1404489035" sldId="282"/>
        </pc:sldMkLst>
        <pc:spChg chg="mod">
          <ac:chgData name="Shengman Zhang" userId="135630f401dd3c79" providerId="LiveId" clId="{CDDFAB25-31C8-4856-879A-1D1BDE8D77E4}" dt="2021-02-22T03:25:05.152" v="539" actId="20577"/>
          <ac:spMkLst>
            <pc:docMk/>
            <pc:sldMk cId="1404489035" sldId="282"/>
            <ac:spMk id="3" creationId="{3AE93DB3-65DA-425F-B1C0-B240CBF8DD2B}"/>
          </ac:spMkLst>
        </pc:spChg>
      </pc:sldChg>
      <pc:sldChg chg="addSp delSp modSp mod setBg">
        <pc:chgData name="Shengman Zhang" userId="135630f401dd3c79" providerId="LiveId" clId="{CDDFAB25-31C8-4856-879A-1D1BDE8D77E4}" dt="2021-02-22T04:00:39.391" v="660" actId="1076"/>
        <pc:sldMkLst>
          <pc:docMk/>
          <pc:sldMk cId="2637854371" sldId="283"/>
        </pc:sldMkLst>
        <pc:spChg chg="mod">
          <ac:chgData name="Shengman Zhang" userId="135630f401dd3c79" providerId="LiveId" clId="{CDDFAB25-31C8-4856-879A-1D1BDE8D77E4}" dt="2021-02-22T03:56:46.075" v="556" actId="1076"/>
          <ac:spMkLst>
            <pc:docMk/>
            <pc:sldMk cId="2637854371" sldId="283"/>
            <ac:spMk id="2" creationId="{ED96695D-A2E3-4CD0-91BE-7736ECB79F4D}"/>
          </ac:spMkLst>
        </pc:spChg>
        <pc:spChg chg="del">
          <ac:chgData name="Shengman Zhang" userId="135630f401dd3c79" providerId="LiveId" clId="{CDDFAB25-31C8-4856-879A-1D1BDE8D77E4}" dt="2021-02-22T03:56:35.815" v="554" actId="26606"/>
          <ac:spMkLst>
            <pc:docMk/>
            <pc:sldMk cId="2637854371" sldId="283"/>
            <ac:spMk id="3" creationId="{4B784686-047C-4F65-A500-573E87BD00B6}"/>
          </ac:spMkLst>
        </pc:spChg>
        <pc:spChg chg="add mod">
          <ac:chgData name="Shengman Zhang" userId="135630f401dd3c79" providerId="LiveId" clId="{CDDFAB25-31C8-4856-879A-1D1BDE8D77E4}" dt="2021-02-22T04:00:39.391" v="660" actId="1076"/>
          <ac:spMkLst>
            <pc:docMk/>
            <pc:sldMk cId="2637854371" sldId="283"/>
            <ac:spMk id="7" creationId="{1CD928E6-F3FD-4CD6-BC73-82BCEBB588A4}"/>
          </ac:spMkLst>
        </pc:spChg>
        <pc:spChg chg="add">
          <ac:chgData name="Shengman Zhang" userId="135630f401dd3c79" providerId="LiveId" clId="{CDDFAB25-31C8-4856-879A-1D1BDE8D77E4}" dt="2021-02-22T03:56:35.815" v="554" actId="26606"/>
          <ac:spMkLst>
            <pc:docMk/>
            <pc:sldMk cId="2637854371" sldId="283"/>
            <ac:spMk id="9" creationId="{655AE6B0-AC9E-4167-806F-E9DB135FC46B}"/>
          </ac:spMkLst>
        </pc:spChg>
        <pc:spChg chg="add del mod">
          <ac:chgData name="Shengman Zhang" userId="135630f401dd3c79" providerId="LiveId" clId="{CDDFAB25-31C8-4856-879A-1D1BDE8D77E4}" dt="2021-02-22T03:58:16.383" v="569" actId="478"/>
          <ac:spMkLst>
            <pc:docMk/>
            <pc:sldMk cId="2637854371" sldId="283"/>
            <ac:spMk id="21" creationId="{66001D69-7F6A-4EF7-A022-210C3DBD17B9}"/>
          </ac:spMkLst>
        </pc:spChg>
        <pc:spChg chg="add">
          <ac:chgData name="Shengman Zhang" userId="135630f401dd3c79" providerId="LiveId" clId="{CDDFAB25-31C8-4856-879A-1D1BDE8D77E4}" dt="2021-02-22T03:56:35.815" v="554" actId="26606"/>
          <ac:spMkLst>
            <pc:docMk/>
            <pc:sldMk cId="2637854371" sldId="283"/>
            <ac:spMk id="22" creationId="{87BD1F4E-A66D-4C06-86DA-8D56CA7A3B41}"/>
          </ac:spMkLst>
        </pc:spChg>
        <pc:grpChg chg="add">
          <ac:chgData name="Shengman Zhang" userId="135630f401dd3c79" providerId="LiveId" clId="{CDDFAB25-31C8-4856-879A-1D1BDE8D77E4}" dt="2021-02-22T03:56:35.815" v="554" actId="26606"/>
          <ac:grpSpMkLst>
            <pc:docMk/>
            <pc:sldMk cId="2637854371" sldId="283"/>
            <ac:grpSpMk id="11" creationId="{3523416A-383B-4FDC-B4C9-D8EDDFE9C043}"/>
          </ac:grpSpMkLst>
        </pc:grpChg>
        <pc:graphicFrameChg chg="add mod">
          <ac:chgData name="Shengman Zhang" userId="135630f401dd3c79" providerId="LiveId" clId="{CDDFAB25-31C8-4856-879A-1D1BDE8D77E4}" dt="2021-02-22T04:00:29.793" v="658"/>
          <ac:graphicFrameMkLst>
            <pc:docMk/>
            <pc:sldMk cId="2637854371" sldId="283"/>
            <ac:graphicFrameMk id="5" creationId="{9A9F177B-5A31-472D-A654-0A0F55F38436}"/>
          </ac:graphicFrameMkLst>
        </pc:graphicFrameChg>
        <pc:picChg chg="add mod">
          <ac:chgData name="Shengman Zhang" userId="135630f401dd3c79" providerId="LiveId" clId="{CDDFAB25-31C8-4856-879A-1D1BDE8D77E4}" dt="2021-02-22T04:00:25.313" v="647" actId="1038"/>
          <ac:picMkLst>
            <pc:docMk/>
            <pc:sldMk cId="2637854371" sldId="283"/>
            <ac:picMk id="6" creationId="{3A5E0406-5F66-4CC3-B0E7-20E8D9C47F0A}"/>
          </ac:picMkLst>
        </pc:picChg>
      </pc:sldChg>
      <pc:sldChg chg="addSp delSp modSp new del mod">
        <pc:chgData name="Shengman Zhang" userId="135630f401dd3c79" providerId="LiveId" clId="{CDDFAB25-31C8-4856-879A-1D1BDE8D77E4}" dt="2021-02-01T22:40:46.121" v="314" actId="47"/>
        <pc:sldMkLst>
          <pc:docMk/>
          <pc:sldMk cId="267702686" sldId="284"/>
        </pc:sldMkLst>
        <pc:spChg chg="del">
          <ac:chgData name="Shengman Zhang" userId="135630f401dd3c79" providerId="LiveId" clId="{CDDFAB25-31C8-4856-879A-1D1BDE8D77E4}" dt="2021-01-25T18:50:09.037" v="4" actId="478"/>
          <ac:spMkLst>
            <pc:docMk/>
            <pc:sldMk cId="267702686" sldId="284"/>
            <ac:spMk id="2" creationId="{47D12140-CB3D-4AE9-A9C2-71BC6A7F5365}"/>
          </ac:spMkLst>
        </pc:spChg>
        <pc:spChg chg="del">
          <ac:chgData name="Shengman Zhang" userId="135630f401dd3c79" providerId="LiveId" clId="{CDDFAB25-31C8-4856-879A-1D1BDE8D77E4}" dt="2021-01-25T18:50:06.507" v="3" actId="478"/>
          <ac:spMkLst>
            <pc:docMk/>
            <pc:sldMk cId="267702686" sldId="284"/>
            <ac:spMk id="3" creationId="{2FB8420A-13AF-4EC9-8D0D-EBD314B9CAF2}"/>
          </ac:spMkLst>
        </pc:spChg>
        <pc:spChg chg="add mod">
          <ac:chgData name="Shengman Zhang" userId="135630f401dd3c79" providerId="LiveId" clId="{CDDFAB25-31C8-4856-879A-1D1BDE8D77E4}" dt="2021-02-01T22:35:06.338" v="250" actId="164"/>
          <ac:spMkLst>
            <pc:docMk/>
            <pc:sldMk cId="267702686" sldId="284"/>
            <ac:spMk id="8" creationId="{D868A584-1E00-4664-A8BE-4F744833F2E3}"/>
          </ac:spMkLst>
        </pc:spChg>
        <pc:spChg chg="add mod">
          <ac:chgData name="Shengman Zhang" userId="135630f401dd3c79" providerId="LiveId" clId="{CDDFAB25-31C8-4856-879A-1D1BDE8D77E4}" dt="2021-02-01T22:35:06.338" v="250" actId="164"/>
          <ac:spMkLst>
            <pc:docMk/>
            <pc:sldMk cId="267702686" sldId="284"/>
            <ac:spMk id="10" creationId="{AAA8C529-D8B6-4157-ACC4-314D2F2C866A}"/>
          </ac:spMkLst>
        </pc:spChg>
        <pc:spChg chg="add mod">
          <ac:chgData name="Shengman Zhang" userId="135630f401dd3c79" providerId="LiveId" clId="{CDDFAB25-31C8-4856-879A-1D1BDE8D77E4}" dt="2021-02-01T22:35:06.338" v="250" actId="164"/>
          <ac:spMkLst>
            <pc:docMk/>
            <pc:sldMk cId="267702686" sldId="284"/>
            <ac:spMk id="16" creationId="{96AF1CD0-72E2-4528-8E26-09928749B7E6}"/>
          </ac:spMkLst>
        </pc:spChg>
        <pc:grpChg chg="add mod">
          <ac:chgData name="Shengman Zhang" userId="135630f401dd3c79" providerId="LiveId" clId="{CDDFAB25-31C8-4856-879A-1D1BDE8D77E4}" dt="2021-02-01T22:35:06.338" v="250" actId="164"/>
          <ac:grpSpMkLst>
            <pc:docMk/>
            <pc:sldMk cId="267702686" sldId="284"/>
            <ac:grpSpMk id="2" creationId="{E4D5B82A-65CE-431E-B0E7-0460F7D2D061}"/>
          </ac:grpSpMkLst>
        </pc:grpChg>
        <pc:picChg chg="add mod">
          <ac:chgData name="Shengman Zhang" userId="135630f401dd3c79" providerId="LiveId" clId="{CDDFAB25-31C8-4856-879A-1D1BDE8D77E4}" dt="2021-02-01T22:35:06.338" v="250" actId="164"/>
          <ac:picMkLst>
            <pc:docMk/>
            <pc:sldMk cId="267702686" sldId="284"/>
            <ac:picMk id="4" creationId="{52D0078B-5BB3-4D89-A8C9-37BE888F5692}"/>
          </ac:picMkLst>
        </pc:picChg>
        <pc:cxnChg chg="add mod">
          <ac:chgData name="Shengman Zhang" userId="135630f401dd3c79" providerId="LiveId" clId="{CDDFAB25-31C8-4856-879A-1D1BDE8D77E4}" dt="2021-02-01T22:35:06.338" v="250" actId="164"/>
          <ac:cxnSpMkLst>
            <pc:docMk/>
            <pc:sldMk cId="267702686" sldId="284"/>
            <ac:cxnSpMk id="6" creationId="{61CEFF88-917F-4A54-B3DD-764530B0E668}"/>
          </ac:cxnSpMkLst>
        </pc:cxnChg>
        <pc:cxnChg chg="add mod">
          <ac:chgData name="Shengman Zhang" userId="135630f401dd3c79" providerId="LiveId" clId="{CDDFAB25-31C8-4856-879A-1D1BDE8D77E4}" dt="2021-02-01T22:35:06.338" v="250" actId="164"/>
          <ac:cxnSpMkLst>
            <pc:docMk/>
            <pc:sldMk cId="267702686" sldId="284"/>
            <ac:cxnSpMk id="9" creationId="{39D9D9E4-C299-49D1-9F94-D2592B9AC0E7}"/>
          </ac:cxnSpMkLst>
        </pc:cxnChg>
        <pc:cxnChg chg="add mod">
          <ac:chgData name="Shengman Zhang" userId="135630f401dd3c79" providerId="LiveId" clId="{CDDFAB25-31C8-4856-879A-1D1BDE8D77E4}" dt="2021-02-01T22:35:06.338" v="250" actId="164"/>
          <ac:cxnSpMkLst>
            <pc:docMk/>
            <pc:sldMk cId="267702686" sldId="284"/>
            <ac:cxnSpMk id="14" creationId="{5DA23E32-ACA0-4C80-B0DA-C486ADFCC697}"/>
          </ac:cxnSpMkLst>
        </pc:cxnChg>
      </pc:sldChg>
      <pc:sldChg chg="new del">
        <pc:chgData name="Shengman Zhang" userId="135630f401dd3c79" providerId="LiveId" clId="{CDDFAB25-31C8-4856-879A-1D1BDE8D77E4}" dt="2021-01-25T18:49:58.178" v="1" actId="47"/>
        <pc:sldMkLst>
          <pc:docMk/>
          <pc:sldMk cId="3246707341" sldId="284"/>
        </pc:sldMkLst>
      </pc:sldChg>
      <pc:sldChg chg="addSp delSp modSp new mod">
        <pc:chgData name="Shengman Zhang" userId="135630f401dd3c79" providerId="LiveId" clId="{CDDFAB25-31C8-4856-879A-1D1BDE8D77E4}" dt="2021-02-22T03:50:12.865" v="553" actId="1076"/>
        <pc:sldMkLst>
          <pc:docMk/>
          <pc:sldMk cId="1936771309" sldId="285"/>
        </pc:sldMkLst>
        <pc:spChg chg="mod">
          <ac:chgData name="Shengman Zhang" userId="135630f401dd3c79" providerId="LiveId" clId="{CDDFAB25-31C8-4856-879A-1D1BDE8D77E4}" dt="2021-02-01T22:40:08.972" v="307" actId="20577"/>
          <ac:spMkLst>
            <pc:docMk/>
            <pc:sldMk cId="1936771309" sldId="285"/>
            <ac:spMk id="2" creationId="{4508E117-50A5-474F-8A50-9A2B24D5E0D1}"/>
          </ac:spMkLst>
        </pc:spChg>
        <pc:spChg chg="del mod">
          <ac:chgData name="Shengman Zhang" userId="135630f401dd3c79" providerId="LiveId" clId="{CDDFAB25-31C8-4856-879A-1D1BDE8D77E4}" dt="2021-02-01T22:36:25.553" v="275"/>
          <ac:spMkLst>
            <pc:docMk/>
            <pc:sldMk cId="1936771309" sldId="285"/>
            <ac:spMk id="3" creationId="{13194CB7-BBD3-497A-800C-292D678C3CED}"/>
          </ac:spMkLst>
        </pc:spChg>
        <pc:picChg chg="add mod modCrop">
          <ac:chgData name="Shengman Zhang" userId="135630f401dd3c79" providerId="LiveId" clId="{CDDFAB25-31C8-4856-879A-1D1BDE8D77E4}" dt="2021-02-01T22:40:37.535" v="313" actId="1076"/>
          <ac:picMkLst>
            <pc:docMk/>
            <pc:sldMk cId="1936771309" sldId="285"/>
            <ac:picMk id="5" creationId="{4620EF64-0AA0-459F-A33B-CAB62721D418}"/>
          </ac:picMkLst>
        </pc:picChg>
        <pc:picChg chg="add mod modCrop">
          <ac:chgData name="Shengman Zhang" userId="135630f401dd3c79" providerId="LiveId" clId="{CDDFAB25-31C8-4856-879A-1D1BDE8D77E4}" dt="2021-02-22T03:50:12.865" v="553" actId="1076"/>
          <ac:picMkLst>
            <pc:docMk/>
            <pc:sldMk cId="1936771309" sldId="285"/>
            <ac:picMk id="7" creationId="{310D25BB-8423-4524-B190-6D9FE79BD9E6}"/>
          </ac:picMkLst>
        </pc:picChg>
      </pc:sldChg>
    </pc:docChg>
  </pc:docChgLst>
  <pc:docChgLst>
    <pc:chgData name="Shengman Zhang" userId="135630f401dd3c79" providerId="LiveId" clId="{383C1304-84D8-443C-B496-F80B9D7F561C}"/>
    <pc:docChg chg="undo custSel addSld modSld sldOrd">
      <pc:chgData name="Shengman Zhang" userId="135630f401dd3c79" providerId="LiveId" clId="{383C1304-84D8-443C-B496-F80B9D7F561C}" dt="2020-11-17T20:04:37.473" v="627" actId="20577"/>
      <pc:docMkLst>
        <pc:docMk/>
      </pc:docMkLst>
      <pc:sldChg chg="addSp modSp mod">
        <pc:chgData name="Shengman Zhang" userId="135630f401dd3c79" providerId="LiveId" clId="{383C1304-84D8-443C-B496-F80B9D7F561C}" dt="2020-11-17T19:43:34.234" v="604" actId="732"/>
        <pc:sldMkLst>
          <pc:docMk/>
          <pc:sldMk cId="162568963" sldId="264"/>
        </pc:sldMkLst>
        <pc:picChg chg="add mod modCrop">
          <ac:chgData name="Shengman Zhang" userId="135630f401dd3c79" providerId="LiveId" clId="{383C1304-84D8-443C-B496-F80B9D7F561C}" dt="2020-11-17T19:43:34.234" v="604" actId="732"/>
          <ac:picMkLst>
            <pc:docMk/>
            <pc:sldMk cId="162568963" sldId="264"/>
            <ac:picMk id="5" creationId="{15079B9A-11AA-4B9A-B469-BD2093FAFA57}"/>
          </ac:picMkLst>
        </pc:picChg>
      </pc:sldChg>
      <pc:sldChg chg="addSp delSp modSp mod">
        <pc:chgData name="Shengman Zhang" userId="135630f401dd3c79" providerId="LiveId" clId="{383C1304-84D8-443C-B496-F80B9D7F561C}" dt="2020-11-17T19:57:53.797" v="624" actId="1076"/>
        <pc:sldMkLst>
          <pc:docMk/>
          <pc:sldMk cId="2672371884" sldId="267"/>
        </pc:sldMkLst>
        <pc:spChg chg="add mod">
          <ac:chgData name="Shengman Zhang" userId="135630f401dd3c79" providerId="LiveId" clId="{383C1304-84D8-443C-B496-F80B9D7F561C}" dt="2020-11-17T19:17:39.375" v="59" actId="20577"/>
          <ac:spMkLst>
            <pc:docMk/>
            <pc:sldMk cId="2672371884" sldId="267"/>
            <ac:spMk id="18" creationId="{690BB4D7-7250-412F-9860-BBB427B4DE10}"/>
          </ac:spMkLst>
        </pc:spChg>
        <pc:picChg chg="add mod modCrop">
          <ac:chgData name="Shengman Zhang" userId="135630f401dd3c79" providerId="LiveId" clId="{383C1304-84D8-443C-B496-F80B9D7F561C}" dt="2020-11-17T19:57:53.797" v="624" actId="1076"/>
          <ac:picMkLst>
            <pc:docMk/>
            <pc:sldMk cId="2672371884" sldId="267"/>
            <ac:picMk id="4" creationId="{CD29E521-7204-46DF-8943-060A508A78DE}"/>
          </ac:picMkLst>
        </pc:picChg>
        <pc:picChg chg="del">
          <ac:chgData name="Shengman Zhang" userId="135630f401dd3c79" providerId="LiveId" clId="{383C1304-84D8-443C-B496-F80B9D7F561C}" dt="2020-11-17T19:43:44.541" v="605" actId="478"/>
          <ac:picMkLst>
            <pc:docMk/>
            <pc:sldMk cId="2672371884" sldId="267"/>
            <ac:picMk id="7" creationId="{4DD4DF80-7123-4F36-9359-423D9953FF83}"/>
          </ac:picMkLst>
        </pc:picChg>
      </pc:sldChg>
      <pc:sldChg chg="addSp modSp mod">
        <pc:chgData name="Shengman Zhang" userId="135630f401dd3c79" providerId="LiveId" clId="{383C1304-84D8-443C-B496-F80B9D7F561C}" dt="2020-11-17T19:17:47.135" v="61" actId="1076"/>
        <pc:sldMkLst>
          <pc:docMk/>
          <pc:sldMk cId="1782756811" sldId="268"/>
        </pc:sldMkLst>
        <pc:spChg chg="add mod">
          <ac:chgData name="Shengman Zhang" userId="135630f401dd3c79" providerId="LiveId" clId="{383C1304-84D8-443C-B496-F80B9D7F561C}" dt="2020-11-17T19:17:47.135" v="61" actId="1076"/>
          <ac:spMkLst>
            <pc:docMk/>
            <pc:sldMk cId="1782756811" sldId="268"/>
            <ac:spMk id="3" creationId="{9F2B5DFB-EEC8-4542-B258-F6358A980624}"/>
          </ac:spMkLst>
        </pc:spChg>
      </pc:sldChg>
      <pc:sldChg chg="modSp mod">
        <pc:chgData name="Shengman Zhang" userId="135630f401dd3c79" providerId="LiveId" clId="{383C1304-84D8-443C-B496-F80B9D7F561C}" dt="2020-11-17T19:15:31.526" v="18" actId="1076"/>
        <pc:sldMkLst>
          <pc:docMk/>
          <pc:sldMk cId="3059306180" sldId="269"/>
        </pc:sldMkLst>
        <pc:spChg chg="mod">
          <ac:chgData name="Shengman Zhang" userId="135630f401dd3c79" providerId="LiveId" clId="{383C1304-84D8-443C-B496-F80B9D7F561C}" dt="2020-11-17T19:15:31.526" v="18" actId="1076"/>
          <ac:spMkLst>
            <pc:docMk/>
            <pc:sldMk cId="3059306180" sldId="269"/>
            <ac:spMk id="3" creationId="{F01F9B32-F0F4-4C40-8055-8F3BE4C55C89}"/>
          </ac:spMkLst>
        </pc:spChg>
      </pc:sldChg>
      <pc:sldChg chg="ord">
        <pc:chgData name="Shengman Zhang" userId="135630f401dd3c79" providerId="LiveId" clId="{383C1304-84D8-443C-B496-F80B9D7F561C}" dt="2020-11-17T19:39:55.891" v="598"/>
        <pc:sldMkLst>
          <pc:docMk/>
          <pc:sldMk cId="3473712530" sldId="271"/>
        </pc:sldMkLst>
      </pc:sldChg>
      <pc:sldChg chg="modSp mod">
        <pc:chgData name="Shengman Zhang" userId="135630f401dd3c79" providerId="LiveId" clId="{383C1304-84D8-443C-B496-F80B9D7F561C}" dt="2020-11-17T19:04:19.937" v="13" actId="20577"/>
        <pc:sldMkLst>
          <pc:docMk/>
          <pc:sldMk cId="2979214133" sldId="272"/>
        </pc:sldMkLst>
        <pc:spChg chg="mod">
          <ac:chgData name="Shengman Zhang" userId="135630f401dd3c79" providerId="LiveId" clId="{383C1304-84D8-443C-B496-F80B9D7F561C}" dt="2020-11-17T19:02:20.346" v="7" actId="20577"/>
          <ac:spMkLst>
            <pc:docMk/>
            <pc:sldMk cId="2979214133" sldId="272"/>
            <ac:spMk id="2" creationId="{39EBF3ED-3F80-4BF6-BB99-A7FC5BAC958E}"/>
          </ac:spMkLst>
        </pc:spChg>
        <pc:spChg chg="mod">
          <ac:chgData name="Shengman Zhang" userId="135630f401dd3c79" providerId="LiveId" clId="{383C1304-84D8-443C-B496-F80B9D7F561C}" dt="2020-11-17T19:04:19.937" v="13" actId="20577"/>
          <ac:spMkLst>
            <pc:docMk/>
            <pc:sldMk cId="2979214133" sldId="272"/>
            <ac:spMk id="3" creationId="{2A6B77EA-2A58-4654-BAEB-DB20589E22DE}"/>
          </ac:spMkLst>
        </pc:spChg>
      </pc:sldChg>
      <pc:sldChg chg="addSp modSp mod">
        <pc:chgData name="Shengman Zhang" userId="135630f401dd3c79" providerId="LiveId" clId="{383C1304-84D8-443C-B496-F80B9D7F561C}" dt="2020-11-17T19:18:50.363" v="71" actId="20577"/>
        <pc:sldMkLst>
          <pc:docMk/>
          <pc:sldMk cId="3984938254" sldId="273"/>
        </pc:sldMkLst>
        <pc:spChg chg="add mod">
          <ac:chgData name="Shengman Zhang" userId="135630f401dd3c79" providerId="LiveId" clId="{383C1304-84D8-443C-B496-F80B9D7F561C}" dt="2020-11-17T19:18:50.363" v="71" actId="20577"/>
          <ac:spMkLst>
            <pc:docMk/>
            <pc:sldMk cId="3984938254" sldId="273"/>
            <ac:spMk id="33" creationId="{21D94180-4525-48B2-A8BF-76DCA31A84E0}"/>
          </ac:spMkLst>
        </pc:spChg>
        <pc:picChg chg="mod">
          <ac:chgData name="Shengman Zhang" userId="135630f401dd3c79" providerId="LiveId" clId="{383C1304-84D8-443C-B496-F80B9D7F561C}" dt="2020-11-17T19:18:42.215" v="68" actId="1076"/>
          <ac:picMkLst>
            <pc:docMk/>
            <pc:sldMk cId="3984938254" sldId="273"/>
            <ac:picMk id="4" creationId="{B3208FD3-3AE5-4D1E-B0CA-5BDAA546CDCF}"/>
          </ac:picMkLst>
        </pc:picChg>
      </pc:sldChg>
      <pc:sldChg chg="addSp modSp mod">
        <pc:chgData name="Shengman Zhang" userId="135630f401dd3c79" providerId="LiveId" clId="{383C1304-84D8-443C-B496-F80B9D7F561C}" dt="2020-11-17T19:19:17.994" v="98" actId="20577"/>
        <pc:sldMkLst>
          <pc:docMk/>
          <pc:sldMk cId="1445739615" sldId="274"/>
        </pc:sldMkLst>
        <pc:spChg chg="add mod">
          <ac:chgData name="Shengman Zhang" userId="135630f401dd3c79" providerId="LiveId" clId="{383C1304-84D8-443C-B496-F80B9D7F561C}" dt="2020-11-17T19:19:17.994" v="98" actId="20577"/>
          <ac:spMkLst>
            <pc:docMk/>
            <pc:sldMk cId="1445739615" sldId="274"/>
            <ac:spMk id="33" creationId="{7C9EB23D-C3C3-4C8C-8853-DDD19599CBAA}"/>
          </ac:spMkLst>
        </pc:spChg>
        <pc:picChg chg="mod">
          <ac:chgData name="Shengman Zhang" userId="135630f401dd3c79" providerId="LiveId" clId="{383C1304-84D8-443C-B496-F80B9D7F561C}" dt="2020-11-17T19:19:03.951" v="74" actId="1076"/>
          <ac:picMkLst>
            <pc:docMk/>
            <pc:sldMk cId="1445739615" sldId="274"/>
            <ac:picMk id="4" creationId="{04746FA8-3144-4556-B6B2-18930EEBDA6A}"/>
          </ac:picMkLst>
        </pc:picChg>
      </pc:sldChg>
      <pc:sldChg chg="addSp modSp mod">
        <pc:chgData name="Shengman Zhang" userId="135630f401dd3c79" providerId="LiveId" clId="{383C1304-84D8-443C-B496-F80B9D7F561C}" dt="2020-11-17T19:14:27.851" v="16" actId="1076"/>
        <pc:sldMkLst>
          <pc:docMk/>
          <pc:sldMk cId="3254374800" sldId="276"/>
        </pc:sldMkLst>
        <pc:spChg chg="add mod">
          <ac:chgData name="Shengman Zhang" userId="135630f401dd3c79" providerId="LiveId" clId="{383C1304-84D8-443C-B496-F80B9D7F561C}" dt="2020-11-17T19:14:27.851" v="16" actId="1076"/>
          <ac:spMkLst>
            <pc:docMk/>
            <pc:sldMk cId="3254374800" sldId="276"/>
            <ac:spMk id="21" creationId="{6F33C980-F92E-48D0-B074-C869A48138A6}"/>
          </ac:spMkLst>
        </pc:spChg>
      </pc:sldChg>
      <pc:sldChg chg="ord">
        <pc:chgData name="Shengman Zhang" userId="135630f401dd3c79" providerId="LiveId" clId="{383C1304-84D8-443C-B496-F80B9D7F561C}" dt="2020-11-17T19:34:08.998" v="539"/>
        <pc:sldMkLst>
          <pc:docMk/>
          <pc:sldMk cId="253806418" sldId="277"/>
        </pc:sldMkLst>
      </pc:sldChg>
      <pc:sldChg chg="modSp new mod">
        <pc:chgData name="Shengman Zhang" userId="135630f401dd3c79" providerId="LiveId" clId="{383C1304-84D8-443C-B496-F80B9D7F561C}" dt="2020-11-17T20:04:37.473" v="627" actId="20577"/>
        <pc:sldMkLst>
          <pc:docMk/>
          <pc:sldMk cId="2637854371" sldId="283"/>
        </pc:sldMkLst>
        <pc:spChg chg="mod">
          <ac:chgData name="Shengman Zhang" userId="135630f401dd3c79" providerId="LiveId" clId="{383C1304-84D8-443C-B496-F80B9D7F561C}" dt="2020-11-17T19:29:22.314" v="184" actId="20577"/>
          <ac:spMkLst>
            <pc:docMk/>
            <pc:sldMk cId="2637854371" sldId="283"/>
            <ac:spMk id="2" creationId="{ED96695D-A2E3-4CD0-91BE-7736ECB79F4D}"/>
          </ac:spMkLst>
        </pc:spChg>
        <pc:spChg chg="mod">
          <ac:chgData name="Shengman Zhang" userId="135630f401dd3c79" providerId="LiveId" clId="{383C1304-84D8-443C-B496-F80B9D7F561C}" dt="2020-11-17T20:04:37.473" v="627" actId="20577"/>
          <ac:spMkLst>
            <pc:docMk/>
            <pc:sldMk cId="2637854371" sldId="283"/>
            <ac:spMk id="3" creationId="{4B784686-047C-4F65-A500-573E87BD00B6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hyperlink" Target="https://phas.ubc.ca/~shengman/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phas.ubc.ca/~shengman/" TargetMode="External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6FC883-849D-4D66-9B6C-A4BF9FF2BC6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FC416AA-A47F-46E9-84F9-4574CC5F18CA}">
      <dgm:prSet/>
      <dgm:spPr/>
      <dgm:t>
        <a:bodyPr/>
        <a:lstStyle/>
        <a:p>
          <a:r>
            <a:rPr lang="en-US"/>
            <a:t>Steps for my eFly can be found at: </a:t>
          </a:r>
          <a:r>
            <a:rPr lang="en-CA" b="0" i="0"/>
            <a:t> </a:t>
          </a:r>
          <a:r>
            <a:rPr lang="en-CA" b="0" i="0" u="sng">
              <a:hlinkClick xmlns:r="http://schemas.openxmlformats.org/officeDocument/2006/relationships" r:id="rId1"/>
            </a:rPr>
            <a:t>https://phas.ubc.ca/~shengman/</a:t>
          </a:r>
          <a:endParaRPr lang="en-US"/>
        </a:p>
      </dgm:t>
    </dgm:pt>
    <dgm:pt modelId="{D25FEEDA-CFB8-4924-B4F7-2483497B5C4B}" type="parTrans" cxnId="{E9BD9163-8C64-491E-A791-DBF8C91914E3}">
      <dgm:prSet/>
      <dgm:spPr/>
      <dgm:t>
        <a:bodyPr/>
        <a:lstStyle/>
        <a:p>
          <a:endParaRPr lang="en-US"/>
        </a:p>
      </dgm:t>
    </dgm:pt>
    <dgm:pt modelId="{43F82294-BB9C-40BA-A3B1-65A34E8B57ED}" type="sibTrans" cxnId="{E9BD9163-8C64-491E-A791-DBF8C91914E3}">
      <dgm:prSet/>
      <dgm:spPr/>
      <dgm:t>
        <a:bodyPr/>
        <a:lstStyle/>
        <a:p>
          <a:endParaRPr lang="en-US"/>
        </a:p>
      </dgm:t>
    </dgm:pt>
    <dgm:pt modelId="{8196CB28-5801-46D8-B9FB-348F64E9FE05}">
      <dgm:prSet/>
      <dgm:spPr/>
      <dgm:t>
        <a:bodyPr/>
        <a:lstStyle/>
        <a:p>
          <a:r>
            <a:rPr lang="en-CA" dirty="0"/>
            <a:t>My email: shengman456@gmail.com </a:t>
          </a:r>
          <a:endParaRPr lang="en-US" dirty="0"/>
        </a:p>
      </dgm:t>
    </dgm:pt>
    <dgm:pt modelId="{D7B88914-CC7B-4A1C-BDA8-B04F5B047596}" type="parTrans" cxnId="{2DBC6D90-51B3-41BC-B198-4A8100FFD488}">
      <dgm:prSet/>
      <dgm:spPr/>
      <dgm:t>
        <a:bodyPr/>
        <a:lstStyle/>
        <a:p>
          <a:endParaRPr lang="en-US"/>
        </a:p>
      </dgm:t>
    </dgm:pt>
    <dgm:pt modelId="{BA8C3B00-B2CC-43D8-B899-49B8E10B7A90}" type="sibTrans" cxnId="{2DBC6D90-51B3-41BC-B198-4A8100FFD488}">
      <dgm:prSet/>
      <dgm:spPr/>
      <dgm:t>
        <a:bodyPr/>
        <a:lstStyle/>
        <a:p>
          <a:endParaRPr lang="en-US"/>
        </a:p>
      </dgm:t>
    </dgm:pt>
    <dgm:pt modelId="{2BB55491-CA3D-4019-A1F7-89E37FBCD33A}">
      <dgm:prSet/>
      <dgm:spPr/>
      <dgm:t>
        <a:bodyPr/>
        <a:lstStyle/>
        <a:p>
          <a:endParaRPr lang="en-US" dirty="0"/>
        </a:p>
      </dgm:t>
    </dgm:pt>
    <dgm:pt modelId="{B5515883-527D-4FDA-9C04-D9C85334A6D3}" type="parTrans" cxnId="{87BFF698-4DE0-43B6-9E9E-7D5449F0B4E8}">
      <dgm:prSet/>
      <dgm:spPr/>
      <dgm:t>
        <a:bodyPr/>
        <a:lstStyle/>
        <a:p>
          <a:endParaRPr lang="en-US"/>
        </a:p>
      </dgm:t>
    </dgm:pt>
    <dgm:pt modelId="{73F4C3FD-A612-41AF-B83E-C84FC90293E8}" type="sibTrans" cxnId="{87BFF698-4DE0-43B6-9E9E-7D5449F0B4E8}">
      <dgm:prSet/>
      <dgm:spPr/>
      <dgm:t>
        <a:bodyPr/>
        <a:lstStyle/>
        <a:p>
          <a:endParaRPr lang="en-US"/>
        </a:p>
      </dgm:t>
    </dgm:pt>
    <dgm:pt modelId="{66B7AEE4-EB17-4D8B-9D0C-72181FD5BA09}" type="pres">
      <dgm:prSet presAssocID="{F96FC883-849D-4D66-9B6C-A4BF9FF2BC6E}" presName="root" presStyleCnt="0">
        <dgm:presLayoutVars>
          <dgm:dir/>
          <dgm:resizeHandles val="exact"/>
        </dgm:presLayoutVars>
      </dgm:prSet>
      <dgm:spPr/>
    </dgm:pt>
    <dgm:pt modelId="{8DD3A4FC-FC43-434E-A71F-02A7125B9566}" type="pres">
      <dgm:prSet presAssocID="{1FC416AA-A47F-46E9-84F9-4574CC5F18CA}" presName="compNode" presStyleCnt="0"/>
      <dgm:spPr/>
    </dgm:pt>
    <dgm:pt modelId="{617AD2B0-A509-482B-AB03-BA5A42A0450B}" type="pres">
      <dgm:prSet presAssocID="{1FC416AA-A47F-46E9-84F9-4574CC5F18CA}" presName="bgRect" presStyleLbl="bgShp" presStyleIdx="0" presStyleCnt="3"/>
      <dgm:spPr/>
    </dgm:pt>
    <dgm:pt modelId="{688527A5-1A22-43CF-96EE-1E862C1A3C61}" type="pres">
      <dgm:prSet presAssocID="{1FC416AA-A47F-46E9-84F9-4574CC5F18CA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DDDC71CF-E84A-46B9-BFDE-A421B4E23916}" type="pres">
      <dgm:prSet presAssocID="{1FC416AA-A47F-46E9-84F9-4574CC5F18CA}" presName="spaceRect" presStyleCnt="0"/>
      <dgm:spPr/>
    </dgm:pt>
    <dgm:pt modelId="{86C3E197-6BF5-4E4A-8F37-A660B1ECA28D}" type="pres">
      <dgm:prSet presAssocID="{1FC416AA-A47F-46E9-84F9-4574CC5F18CA}" presName="parTx" presStyleLbl="revTx" presStyleIdx="0" presStyleCnt="3">
        <dgm:presLayoutVars>
          <dgm:chMax val="0"/>
          <dgm:chPref val="0"/>
        </dgm:presLayoutVars>
      </dgm:prSet>
      <dgm:spPr/>
    </dgm:pt>
    <dgm:pt modelId="{93DB47F0-8EBF-460A-AA02-A736E56E6C13}" type="pres">
      <dgm:prSet presAssocID="{43F82294-BB9C-40BA-A3B1-65A34E8B57ED}" presName="sibTrans" presStyleCnt="0"/>
      <dgm:spPr/>
    </dgm:pt>
    <dgm:pt modelId="{14346360-1B16-4260-A93F-586B27D52B1E}" type="pres">
      <dgm:prSet presAssocID="{8196CB28-5801-46D8-B9FB-348F64E9FE05}" presName="compNode" presStyleCnt="0"/>
      <dgm:spPr/>
    </dgm:pt>
    <dgm:pt modelId="{E730E0C7-B120-417B-A47F-AC36D83FD541}" type="pres">
      <dgm:prSet presAssocID="{8196CB28-5801-46D8-B9FB-348F64E9FE05}" presName="bgRect" presStyleLbl="bgShp" presStyleIdx="1" presStyleCnt="3"/>
      <dgm:spPr/>
    </dgm:pt>
    <dgm:pt modelId="{A80EF3C6-4E15-431F-89D8-050E4D556FEA}" type="pres">
      <dgm:prSet presAssocID="{8196CB28-5801-46D8-B9FB-348F64E9FE05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38050C73-0B22-4E44-B14D-6680187A686C}" type="pres">
      <dgm:prSet presAssocID="{8196CB28-5801-46D8-B9FB-348F64E9FE05}" presName="spaceRect" presStyleCnt="0"/>
      <dgm:spPr/>
    </dgm:pt>
    <dgm:pt modelId="{71C5469E-1C03-4186-81DD-CA5C7AA84F2F}" type="pres">
      <dgm:prSet presAssocID="{8196CB28-5801-46D8-B9FB-348F64E9FE05}" presName="parTx" presStyleLbl="revTx" presStyleIdx="1" presStyleCnt="3">
        <dgm:presLayoutVars>
          <dgm:chMax val="0"/>
          <dgm:chPref val="0"/>
        </dgm:presLayoutVars>
      </dgm:prSet>
      <dgm:spPr/>
    </dgm:pt>
    <dgm:pt modelId="{AABBEE09-EE0A-4119-8D6F-D097F42CD232}" type="pres">
      <dgm:prSet presAssocID="{BA8C3B00-B2CC-43D8-B899-49B8E10B7A90}" presName="sibTrans" presStyleCnt="0"/>
      <dgm:spPr/>
    </dgm:pt>
    <dgm:pt modelId="{DAF779EF-C312-46AA-8460-BB721011B37D}" type="pres">
      <dgm:prSet presAssocID="{2BB55491-CA3D-4019-A1F7-89E37FBCD33A}" presName="compNode" presStyleCnt="0"/>
      <dgm:spPr/>
    </dgm:pt>
    <dgm:pt modelId="{F19EBED3-767E-48A2-812F-8809241CB59E}" type="pres">
      <dgm:prSet presAssocID="{2BB55491-CA3D-4019-A1F7-89E37FBCD33A}" presName="bgRect" presStyleLbl="bgShp" presStyleIdx="2" presStyleCnt="3"/>
      <dgm:spPr/>
    </dgm:pt>
    <dgm:pt modelId="{5D750805-3AF7-4659-A491-DA3F4464B909}" type="pres">
      <dgm:prSet presAssocID="{2BB55491-CA3D-4019-A1F7-89E37FBCD33A}" presName="iconRect" presStyleLbl="node1" presStyleIdx="2" presStyleCnt="3" custLinFactNeighborX="12409"/>
      <dgm:spPr>
        <a:blipFill rotWithShape="1">
          <a:blip xmlns:r="http://schemas.openxmlformats.org/officeDocument/2006/relationships"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12C400EA-565E-47DB-85CE-171BB3FA7C17}" type="pres">
      <dgm:prSet presAssocID="{2BB55491-CA3D-4019-A1F7-89E37FBCD33A}" presName="spaceRect" presStyleCnt="0"/>
      <dgm:spPr/>
    </dgm:pt>
    <dgm:pt modelId="{BCCE5360-FF20-43AA-B928-61FD0057E68A}" type="pres">
      <dgm:prSet presAssocID="{2BB55491-CA3D-4019-A1F7-89E37FBCD33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9BD9163-8C64-491E-A791-DBF8C91914E3}" srcId="{F96FC883-849D-4D66-9B6C-A4BF9FF2BC6E}" destId="{1FC416AA-A47F-46E9-84F9-4574CC5F18CA}" srcOrd="0" destOrd="0" parTransId="{D25FEEDA-CFB8-4924-B4F7-2483497B5C4B}" sibTransId="{43F82294-BB9C-40BA-A3B1-65A34E8B57ED}"/>
    <dgm:cxn modelId="{25FC0481-9BB3-4A6E-8364-08F70F27C965}" type="presOf" srcId="{F96FC883-849D-4D66-9B6C-A4BF9FF2BC6E}" destId="{66B7AEE4-EB17-4D8B-9D0C-72181FD5BA09}" srcOrd="0" destOrd="0" presId="urn:microsoft.com/office/officeart/2018/2/layout/IconVerticalSolidList"/>
    <dgm:cxn modelId="{2E9CBE8A-CD03-4C6A-9946-BA74B5CCEB9C}" type="presOf" srcId="{8196CB28-5801-46D8-B9FB-348F64E9FE05}" destId="{71C5469E-1C03-4186-81DD-CA5C7AA84F2F}" srcOrd="0" destOrd="0" presId="urn:microsoft.com/office/officeart/2018/2/layout/IconVerticalSolidList"/>
    <dgm:cxn modelId="{1091B38F-6863-4BD3-B17E-2FF5D5E408E6}" type="presOf" srcId="{1FC416AA-A47F-46E9-84F9-4574CC5F18CA}" destId="{86C3E197-6BF5-4E4A-8F37-A660B1ECA28D}" srcOrd="0" destOrd="0" presId="urn:microsoft.com/office/officeart/2018/2/layout/IconVerticalSolidList"/>
    <dgm:cxn modelId="{2DBC6D90-51B3-41BC-B198-4A8100FFD488}" srcId="{F96FC883-849D-4D66-9B6C-A4BF9FF2BC6E}" destId="{8196CB28-5801-46D8-B9FB-348F64E9FE05}" srcOrd="1" destOrd="0" parTransId="{D7B88914-CC7B-4A1C-BDA8-B04F5B047596}" sibTransId="{BA8C3B00-B2CC-43D8-B899-49B8E10B7A90}"/>
    <dgm:cxn modelId="{87BFF698-4DE0-43B6-9E9E-7D5449F0B4E8}" srcId="{F96FC883-849D-4D66-9B6C-A4BF9FF2BC6E}" destId="{2BB55491-CA3D-4019-A1F7-89E37FBCD33A}" srcOrd="2" destOrd="0" parTransId="{B5515883-527D-4FDA-9C04-D9C85334A6D3}" sibTransId="{73F4C3FD-A612-41AF-B83E-C84FC90293E8}"/>
    <dgm:cxn modelId="{25489ECA-403B-48BC-A1F2-EF39506B0748}" type="presOf" srcId="{2BB55491-CA3D-4019-A1F7-89E37FBCD33A}" destId="{BCCE5360-FF20-43AA-B928-61FD0057E68A}" srcOrd="0" destOrd="0" presId="urn:microsoft.com/office/officeart/2018/2/layout/IconVerticalSolidList"/>
    <dgm:cxn modelId="{B0816B28-B876-4C61-BFC8-8EE8784D60FA}" type="presParOf" srcId="{66B7AEE4-EB17-4D8B-9D0C-72181FD5BA09}" destId="{8DD3A4FC-FC43-434E-A71F-02A7125B9566}" srcOrd="0" destOrd="0" presId="urn:microsoft.com/office/officeart/2018/2/layout/IconVerticalSolidList"/>
    <dgm:cxn modelId="{D5D63A22-67C7-4B7C-9D82-67CFB01C6B98}" type="presParOf" srcId="{8DD3A4FC-FC43-434E-A71F-02A7125B9566}" destId="{617AD2B0-A509-482B-AB03-BA5A42A0450B}" srcOrd="0" destOrd="0" presId="urn:microsoft.com/office/officeart/2018/2/layout/IconVerticalSolidList"/>
    <dgm:cxn modelId="{0A32329E-6285-4849-86A0-E053F98FBC33}" type="presParOf" srcId="{8DD3A4FC-FC43-434E-A71F-02A7125B9566}" destId="{688527A5-1A22-43CF-96EE-1E862C1A3C61}" srcOrd="1" destOrd="0" presId="urn:microsoft.com/office/officeart/2018/2/layout/IconVerticalSolidList"/>
    <dgm:cxn modelId="{69594257-2A10-4FAD-9F32-1B7678D17B52}" type="presParOf" srcId="{8DD3A4FC-FC43-434E-A71F-02A7125B9566}" destId="{DDDC71CF-E84A-46B9-BFDE-A421B4E23916}" srcOrd="2" destOrd="0" presId="urn:microsoft.com/office/officeart/2018/2/layout/IconVerticalSolidList"/>
    <dgm:cxn modelId="{E7F893E2-B879-44CE-ADBF-30C58B3ACF54}" type="presParOf" srcId="{8DD3A4FC-FC43-434E-A71F-02A7125B9566}" destId="{86C3E197-6BF5-4E4A-8F37-A660B1ECA28D}" srcOrd="3" destOrd="0" presId="urn:microsoft.com/office/officeart/2018/2/layout/IconVerticalSolidList"/>
    <dgm:cxn modelId="{FF91A9CF-71CB-4E45-B9A3-2F9674B04F3E}" type="presParOf" srcId="{66B7AEE4-EB17-4D8B-9D0C-72181FD5BA09}" destId="{93DB47F0-8EBF-460A-AA02-A736E56E6C13}" srcOrd="1" destOrd="0" presId="urn:microsoft.com/office/officeart/2018/2/layout/IconVerticalSolidList"/>
    <dgm:cxn modelId="{E50A7338-7D3C-4A23-85E7-EEB5B5B5B931}" type="presParOf" srcId="{66B7AEE4-EB17-4D8B-9D0C-72181FD5BA09}" destId="{14346360-1B16-4260-A93F-586B27D52B1E}" srcOrd="2" destOrd="0" presId="urn:microsoft.com/office/officeart/2018/2/layout/IconVerticalSolidList"/>
    <dgm:cxn modelId="{EC6C61A5-6668-4678-B642-1454E633561A}" type="presParOf" srcId="{14346360-1B16-4260-A93F-586B27D52B1E}" destId="{E730E0C7-B120-417B-A47F-AC36D83FD541}" srcOrd="0" destOrd="0" presId="urn:microsoft.com/office/officeart/2018/2/layout/IconVerticalSolidList"/>
    <dgm:cxn modelId="{7FC82307-A54A-4441-AD0E-0C35E03D5E6A}" type="presParOf" srcId="{14346360-1B16-4260-A93F-586B27D52B1E}" destId="{A80EF3C6-4E15-431F-89D8-050E4D556FEA}" srcOrd="1" destOrd="0" presId="urn:microsoft.com/office/officeart/2018/2/layout/IconVerticalSolidList"/>
    <dgm:cxn modelId="{76D31EFB-70E0-486C-82B6-6D2EF483448D}" type="presParOf" srcId="{14346360-1B16-4260-A93F-586B27D52B1E}" destId="{38050C73-0B22-4E44-B14D-6680187A686C}" srcOrd="2" destOrd="0" presId="urn:microsoft.com/office/officeart/2018/2/layout/IconVerticalSolidList"/>
    <dgm:cxn modelId="{11A3036E-F23B-46E3-96F0-44B033123F17}" type="presParOf" srcId="{14346360-1B16-4260-A93F-586B27D52B1E}" destId="{71C5469E-1C03-4186-81DD-CA5C7AA84F2F}" srcOrd="3" destOrd="0" presId="urn:microsoft.com/office/officeart/2018/2/layout/IconVerticalSolidList"/>
    <dgm:cxn modelId="{C2AE083C-8328-4146-8977-AAF4DDDFFA9D}" type="presParOf" srcId="{66B7AEE4-EB17-4D8B-9D0C-72181FD5BA09}" destId="{AABBEE09-EE0A-4119-8D6F-D097F42CD232}" srcOrd="3" destOrd="0" presId="urn:microsoft.com/office/officeart/2018/2/layout/IconVerticalSolidList"/>
    <dgm:cxn modelId="{8CC5F624-6669-4279-84AF-55D04FD6284B}" type="presParOf" srcId="{66B7AEE4-EB17-4D8B-9D0C-72181FD5BA09}" destId="{DAF779EF-C312-46AA-8460-BB721011B37D}" srcOrd="4" destOrd="0" presId="urn:microsoft.com/office/officeart/2018/2/layout/IconVerticalSolidList"/>
    <dgm:cxn modelId="{354DCDBF-F99D-4B34-94AA-220503D6C87F}" type="presParOf" srcId="{DAF779EF-C312-46AA-8460-BB721011B37D}" destId="{F19EBED3-767E-48A2-812F-8809241CB59E}" srcOrd="0" destOrd="0" presId="urn:microsoft.com/office/officeart/2018/2/layout/IconVerticalSolidList"/>
    <dgm:cxn modelId="{0C8A7BBE-E845-47B1-AA48-A8B65FA67A55}" type="presParOf" srcId="{DAF779EF-C312-46AA-8460-BB721011B37D}" destId="{5D750805-3AF7-4659-A491-DA3F4464B909}" srcOrd="1" destOrd="0" presId="urn:microsoft.com/office/officeart/2018/2/layout/IconVerticalSolidList"/>
    <dgm:cxn modelId="{59FC591B-C991-4847-B3E6-FAD2EBB46A3D}" type="presParOf" srcId="{DAF779EF-C312-46AA-8460-BB721011B37D}" destId="{12C400EA-565E-47DB-85CE-171BB3FA7C17}" srcOrd="2" destOrd="0" presId="urn:microsoft.com/office/officeart/2018/2/layout/IconVerticalSolidList"/>
    <dgm:cxn modelId="{AAED5212-C640-4653-97EA-0D5DA3D4F9AD}" type="presParOf" srcId="{DAF779EF-C312-46AA-8460-BB721011B37D}" destId="{BCCE5360-FF20-43AA-B928-61FD0057E68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AD2B0-A509-482B-AB03-BA5A42A0450B}">
      <dsp:nvSpPr>
        <dsp:cNvPr id="0" name=""/>
        <dsp:cNvSpPr/>
      </dsp:nvSpPr>
      <dsp:spPr>
        <a:xfrm>
          <a:off x="0" y="607"/>
          <a:ext cx="6628804" cy="14223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527A5-1A22-43CF-96EE-1E862C1A3C61}">
      <dsp:nvSpPr>
        <dsp:cNvPr id="0" name=""/>
        <dsp:cNvSpPr/>
      </dsp:nvSpPr>
      <dsp:spPr>
        <a:xfrm>
          <a:off x="430272" y="320645"/>
          <a:ext cx="782314" cy="7823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C3E197-6BF5-4E4A-8F37-A660B1ECA28D}">
      <dsp:nvSpPr>
        <dsp:cNvPr id="0" name=""/>
        <dsp:cNvSpPr/>
      </dsp:nvSpPr>
      <dsp:spPr>
        <a:xfrm>
          <a:off x="1642860" y="607"/>
          <a:ext cx="4985943" cy="1422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36" tIns="150536" rIns="150536" bIns="150536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Steps for my eFly can be found at: </a:t>
          </a:r>
          <a:r>
            <a:rPr lang="en-CA" sz="2100" b="0" i="0" kern="1200"/>
            <a:t> </a:t>
          </a:r>
          <a:r>
            <a:rPr lang="en-CA" sz="2100" b="0" i="0" u="sng" kern="1200">
              <a:hlinkClick xmlns:r="http://schemas.openxmlformats.org/officeDocument/2006/relationships" r:id="rId3"/>
            </a:rPr>
            <a:t>https://phas.ubc.ca/~shengman/</a:t>
          </a:r>
          <a:endParaRPr lang="en-US" sz="2100" kern="1200"/>
        </a:p>
      </dsp:txBody>
      <dsp:txXfrm>
        <a:off x="1642860" y="607"/>
        <a:ext cx="4985943" cy="1422390"/>
      </dsp:txXfrm>
    </dsp:sp>
    <dsp:sp modelId="{E730E0C7-B120-417B-A47F-AC36D83FD541}">
      <dsp:nvSpPr>
        <dsp:cNvPr id="0" name=""/>
        <dsp:cNvSpPr/>
      </dsp:nvSpPr>
      <dsp:spPr>
        <a:xfrm>
          <a:off x="0" y="1778595"/>
          <a:ext cx="6628804" cy="14223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0EF3C6-4E15-431F-89D8-050E4D556FEA}">
      <dsp:nvSpPr>
        <dsp:cNvPr id="0" name=""/>
        <dsp:cNvSpPr/>
      </dsp:nvSpPr>
      <dsp:spPr>
        <a:xfrm>
          <a:off x="430272" y="2098633"/>
          <a:ext cx="782314" cy="78231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5469E-1C03-4186-81DD-CA5C7AA84F2F}">
      <dsp:nvSpPr>
        <dsp:cNvPr id="0" name=""/>
        <dsp:cNvSpPr/>
      </dsp:nvSpPr>
      <dsp:spPr>
        <a:xfrm>
          <a:off x="1642860" y="1778595"/>
          <a:ext cx="4985943" cy="1422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36" tIns="150536" rIns="150536" bIns="150536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kern="1200" dirty="0"/>
            <a:t>My email: shengman456@gmail.com </a:t>
          </a:r>
          <a:endParaRPr lang="en-US" sz="2100" kern="1200" dirty="0"/>
        </a:p>
      </dsp:txBody>
      <dsp:txXfrm>
        <a:off x="1642860" y="1778595"/>
        <a:ext cx="4985943" cy="1422390"/>
      </dsp:txXfrm>
    </dsp:sp>
    <dsp:sp modelId="{F19EBED3-767E-48A2-812F-8809241CB59E}">
      <dsp:nvSpPr>
        <dsp:cNvPr id="0" name=""/>
        <dsp:cNvSpPr/>
      </dsp:nvSpPr>
      <dsp:spPr>
        <a:xfrm>
          <a:off x="0" y="3556583"/>
          <a:ext cx="6628804" cy="14223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750805-3AF7-4659-A491-DA3F4464B909}">
      <dsp:nvSpPr>
        <dsp:cNvPr id="0" name=""/>
        <dsp:cNvSpPr/>
      </dsp:nvSpPr>
      <dsp:spPr>
        <a:xfrm>
          <a:off x="527350" y="3876620"/>
          <a:ext cx="782314" cy="782314"/>
        </a:xfrm>
        <a:prstGeom prst="rect">
          <a:avLst/>
        </a:prstGeom>
        <a:blipFill rotWithShape="1">
          <a:blip xmlns:r="http://schemas.openxmlformats.org/officeDocument/2006/relationships"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CE5360-FF20-43AA-B928-61FD0057E68A}">
      <dsp:nvSpPr>
        <dsp:cNvPr id="0" name=""/>
        <dsp:cNvSpPr/>
      </dsp:nvSpPr>
      <dsp:spPr>
        <a:xfrm>
          <a:off x="1642860" y="3556583"/>
          <a:ext cx="4985943" cy="1422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36" tIns="150536" rIns="150536" bIns="150536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1642860" y="3556583"/>
        <a:ext cx="4985943" cy="1422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0EE68-1AF0-4959-BAD8-76AB8C851FB1}" type="datetimeFigureOut">
              <a:rPr lang="en-CA" smtClean="0"/>
              <a:t>2021-02-21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B9865-815C-4DFE-ACF0-E20A2388B6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5618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B9865-815C-4DFE-ACF0-E20A2388B649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4163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B9865-815C-4DFE-ACF0-E20A2388B649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2131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nn9CfsYJqc&amp;ab_channel=AntLab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hyperlink" Target="https://en.wikipedia.org/wiki/Insect_flight#/media/File:Insect_flight_downstroke.sv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hyperlink" Target="https://www.youtube.com/watch?v=cJJowVxiaRU&amp;ab_channel=UniversityofVirginia" TargetMode="Externa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nsect_flight#/media/File:Insect_flight_downstroke.sv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oHzoeFP9Io&amp;ab_channel=naturevideo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3So7OMwNgy8&amp;ab_channel=thependulumswing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8D9BD-5ECF-4876-9FC0-48C944B9D0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CA" sz="48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Aerodynamics of Flight</a:t>
            </a:r>
            <a:br>
              <a:rPr lang="en-CA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28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From Airplanes and Birds to Insects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2C53C8-5771-4AE8-92C1-E21EE3778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47562"/>
            <a:ext cx="7766936" cy="1096899"/>
          </a:xfrm>
        </p:spPr>
        <p:txBody>
          <a:bodyPr/>
          <a:lstStyle/>
          <a:p>
            <a:pPr algn="l"/>
            <a:endParaRPr lang="en-US" dirty="0"/>
          </a:p>
          <a:p>
            <a:pPr algn="l"/>
            <a:r>
              <a:rPr lang="en-US" dirty="0"/>
              <a:t>Shengman Zhang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95217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16B51-F53E-4C41-8555-87FE2CEEA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Types of Flights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93DB3-65DA-425F-B1C0-B240CBF8D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>
            <a:normAutofit/>
          </a:bodyPr>
          <a:lstStyle/>
          <a:p>
            <a:r>
              <a:rPr lang="en-US" sz="2000" dirty="0"/>
              <a:t>Gliding flight</a:t>
            </a:r>
          </a:p>
          <a:p>
            <a:pPr lvl="1"/>
            <a:r>
              <a:rPr lang="en-US" sz="2000" dirty="0"/>
              <a:t>Upward aerodynamic force is equal to the weight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000" dirty="0"/>
              <a:t>Flapping flight</a:t>
            </a:r>
          </a:p>
          <a:p>
            <a:pPr lvl="1"/>
            <a:r>
              <a:rPr lang="en-US" sz="2000" dirty="0"/>
              <a:t>Opposed to gliding, powered by the muscle to develop lift, the rotating motion provides a forwarding thrust, increases its speed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000" dirty="0"/>
              <a:t>Bounding flight</a:t>
            </a:r>
          </a:p>
          <a:p>
            <a:pPr lvl="1"/>
            <a:r>
              <a:rPr lang="en-CA" sz="2000" dirty="0"/>
              <a:t>Short bursts of flapping used by small birds </a:t>
            </a:r>
          </a:p>
        </p:txBody>
      </p:sp>
    </p:spTree>
    <p:extLst>
      <p:ext uri="{BB962C8B-B14F-4D97-AF65-F5344CB8AC3E}">
        <p14:creationId xmlns:p14="http://schemas.microsoft.com/office/powerpoint/2010/main" val="1404489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71025-2CFD-4B54-A258-7BA6563A4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93228"/>
            <a:ext cx="8596668" cy="13208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eBird</a:t>
            </a:r>
            <a:r>
              <a:rPr lang="en-US" dirty="0"/>
              <a:t> from Amazon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AF1009-483D-4D9B-BE6D-4AC031AFBE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65297" y="2314028"/>
            <a:ext cx="4730703" cy="31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40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bird clip 1">
            <a:hlinkClick r:id="" action="ppaction://media"/>
            <a:extLst>
              <a:ext uri="{FF2B5EF4-FFF2-40B4-BE49-F238E27FC236}">
                <a16:creationId xmlns:a16="http://schemas.microsoft.com/office/drawing/2014/main" id="{B3208FD3-3AE5-4D1E-B0CA-5BDAA546CD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071" y="552812"/>
            <a:ext cx="3259667" cy="5743907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21D94180-4525-48B2-A8BF-76DCA31A8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566" y="2704307"/>
            <a:ext cx="3259667" cy="1320800"/>
          </a:xfrm>
        </p:spPr>
        <p:txBody>
          <a:bodyPr/>
          <a:lstStyle/>
          <a:p>
            <a:r>
              <a:rPr lang="en-US" sz="3600" dirty="0"/>
              <a:t>Flapping Flight</a:t>
            </a:r>
          </a:p>
        </p:txBody>
      </p:sp>
    </p:spTree>
    <p:extLst>
      <p:ext uri="{BB962C8B-B14F-4D97-AF65-F5344CB8AC3E}">
        <p14:creationId xmlns:p14="http://schemas.microsoft.com/office/powerpoint/2010/main" val="398493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bird clip 2">
            <a:hlinkClick r:id="" action="ppaction://media"/>
            <a:extLst>
              <a:ext uri="{FF2B5EF4-FFF2-40B4-BE49-F238E27FC236}">
                <a16:creationId xmlns:a16="http://schemas.microsoft.com/office/drawing/2014/main" id="{04746FA8-3144-4556-B6B2-18930EEBDA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7958" y="552812"/>
            <a:ext cx="3259667" cy="5743907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7C9EB23D-C3C3-4C8C-8853-DDD19599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566" y="2704307"/>
            <a:ext cx="3259667" cy="1320800"/>
          </a:xfrm>
        </p:spPr>
        <p:txBody>
          <a:bodyPr/>
          <a:lstStyle/>
          <a:p>
            <a:r>
              <a:rPr lang="en-US" dirty="0"/>
              <a:t>Gliding</a:t>
            </a:r>
            <a:r>
              <a:rPr lang="en-US" sz="3600" dirty="0"/>
              <a:t> Flight</a:t>
            </a:r>
          </a:p>
        </p:txBody>
      </p:sp>
    </p:spTree>
    <p:extLst>
      <p:ext uri="{BB962C8B-B14F-4D97-AF65-F5344CB8AC3E}">
        <p14:creationId xmlns:p14="http://schemas.microsoft.com/office/powerpoint/2010/main" val="144573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561C0-368C-426D-B7F7-6C966BC6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46768"/>
            <a:ext cx="8596668" cy="983632"/>
          </a:xfrm>
        </p:spPr>
        <p:txBody>
          <a:bodyPr/>
          <a:lstStyle/>
          <a:p>
            <a:r>
              <a:rPr lang="en-US" dirty="0"/>
              <a:t>How Does the </a:t>
            </a:r>
            <a:r>
              <a:rPr lang="en-US" dirty="0" err="1"/>
              <a:t>EBird</a:t>
            </a:r>
            <a:r>
              <a:rPr lang="en-US" dirty="0"/>
              <a:t> Fly?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8416D-5B83-445A-AFD2-2EABDA8FA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Hybrid between airplanes, birds, and insects</a:t>
            </a:r>
          </a:p>
          <a:p>
            <a:r>
              <a:rPr lang="en-US" dirty="0"/>
              <a:t>It does flip its wings, but not the same as real birds</a:t>
            </a:r>
          </a:p>
          <a:p>
            <a:r>
              <a:rPr lang="en-US" dirty="0"/>
              <a:t>It has an extra pair of wings, which is a feature of insects</a:t>
            </a:r>
          </a:p>
          <a:p>
            <a:r>
              <a:rPr lang="en-US" dirty="0"/>
              <a:t>Super light weight: only weight 14 g</a:t>
            </a:r>
          </a:p>
          <a:p>
            <a:r>
              <a:rPr lang="en-US" dirty="0"/>
              <a:t>Flapping frequency: extremely fast (~10 per second lowest)</a:t>
            </a:r>
          </a:p>
          <a:p>
            <a:r>
              <a:rPr lang="en-US" dirty="0"/>
              <a:t>Highest recorded flapping frequency of a hummingbird: 88 per second </a:t>
            </a:r>
          </a:p>
          <a:p>
            <a:pPr marL="0" indent="0">
              <a:buNone/>
            </a:pPr>
            <a:r>
              <a:rPr lang="en-US" dirty="0"/>
              <a:t>(a tiny bird weight 3.2g)</a:t>
            </a:r>
            <a:endParaRPr lang="en-CA" dirty="0"/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5079B9A-11AA-4B9A-B469-BD2093FAF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25" t="47663"/>
          <a:stretch/>
        </p:blipFill>
        <p:spPr>
          <a:xfrm>
            <a:off x="7924800" y="3268716"/>
            <a:ext cx="3510762" cy="358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8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61B68-C694-479C-9C83-2821B874F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From </a:t>
            </a:r>
            <a:r>
              <a:rPr lang="en-CA" dirty="0" err="1"/>
              <a:t>eBird</a:t>
            </a:r>
            <a:r>
              <a:rPr lang="en-CA" dirty="0"/>
              <a:t> to Insects: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CCE3E-E9F8-42F5-9E4E-B954AC971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610" y="3681877"/>
            <a:ext cx="8596668" cy="2165277"/>
          </a:xfrm>
        </p:spPr>
        <p:txBody>
          <a:bodyPr/>
          <a:lstStyle/>
          <a:p>
            <a:r>
              <a:rPr lang="en-US" dirty="0"/>
              <a:t>Most insects have two pairs of wings, which sometimes have a different shape and function</a:t>
            </a:r>
          </a:p>
          <a:p>
            <a:r>
              <a:rPr lang="en-US" dirty="0"/>
              <a:t>Only small birds and insects are able to hover motionless in midair. </a:t>
            </a:r>
          </a:p>
          <a:p>
            <a:r>
              <a:rPr lang="en-US" dirty="0"/>
              <a:t>Small birds and insects hover by beating their wings very rapidly at a frequency range from 30Hz to 500 Hz</a:t>
            </a:r>
            <a:endParaRPr lang="en-CA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8A2F58B-EB72-4393-96E6-5EDF85587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6" b="23372"/>
          <a:stretch/>
        </p:blipFill>
        <p:spPr bwMode="auto">
          <a:xfrm>
            <a:off x="1311165" y="1680637"/>
            <a:ext cx="2816676" cy="187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iny Insect Hovering | Hoverfly Eupeodes corollae Family of … | Flickr">
            <a:extLst>
              <a:ext uri="{FF2B5EF4-FFF2-40B4-BE49-F238E27FC236}">
                <a16:creationId xmlns:a16="http://schemas.microsoft.com/office/drawing/2014/main" id="{E54D574C-B4EB-4234-8098-E566543137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" t="9800" r="1" b="12594"/>
          <a:stretch/>
        </p:blipFill>
        <p:spPr bwMode="auto">
          <a:xfrm>
            <a:off x="4999944" y="1680636"/>
            <a:ext cx="2807890" cy="187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360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69868-E3BB-48D6-9A60-2D713325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38676"/>
            <a:ext cx="8596668" cy="991724"/>
          </a:xfrm>
        </p:spPr>
        <p:txBody>
          <a:bodyPr/>
          <a:lstStyle/>
          <a:p>
            <a:r>
              <a:rPr lang="en-CA" dirty="0"/>
              <a:t>How Do Insects Fly?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486E3-C34F-4C3D-AFE1-E43416819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451903"/>
            <a:ext cx="8596668" cy="3880773"/>
          </a:xfrm>
        </p:spPr>
        <p:txBody>
          <a:bodyPr/>
          <a:lstStyle/>
          <a:p>
            <a:r>
              <a:rPr lang="en-US" dirty="0"/>
              <a:t>The flying mechanism of insects is a rather complex subject</a:t>
            </a:r>
          </a:p>
          <a:p>
            <a:r>
              <a:rPr lang="en-US" dirty="0"/>
              <a:t>Only with recent developments in high-speed videography have allowed researches to make rapid progress in understanding insect flight. </a:t>
            </a:r>
          </a:p>
          <a:p>
            <a:pPr marL="0" indent="0">
              <a:buNone/>
            </a:pPr>
            <a:r>
              <a:rPr lang="en-CA" dirty="0"/>
              <a:t> </a:t>
            </a:r>
            <a:r>
              <a:rPr lang="en-CA" dirty="0">
                <a:hlinkClick r:id="rId2"/>
              </a:rPr>
              <a:t>https://www.youtube.com/watch?v=Cnn9CfsYJqc&amp;ab_channel=AntLab</a:t>
            </a:r>
            <a:r>
              <a:rPr lang="en-CA" dirty="0"/>
              <a:t> </a:t>
            </a:r>
          </a:p>
          <a:p>
            <a:r>
              <a:rPr lang="en-US" dirty="0"/>
              <a:t>The two mostly studied aerodynamic models of insect flight are the </a:t>
            </a:r>
            <a:r>
              <a:rPr lang="en-US" i="1" dirty="0"/>
              <a:t>leading-edge vortex</a:t>
            </a:r>
            <a:r>
              <a:rPr lang="en-US" dirty="0"/>
              <a:t> model and </a:t>
            </a:r>
            <a:r>
              <a:rPr lang="en-US" i="1" dirty="0"/>
              <a:t>clap-and-fling</a:t>
            </a:r>
            <a:r>
              <a:rPr lang="en-US" dirty="0"/>
              <a:t> model.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95529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BE86EA4-C4F1-4465-B306-7A2BC228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A8279268-DB29-43BE-B57C-14977EACF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C8FA53C0-C1EF-4611-BAB3-65EEB16AA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23">
              <a:extLst>
                <a:ext uri="{FF2B5EF4-FFF2-40B4-BE49-F238E27FC236}">
                  <a16:creationId xmlns:a16="http://schemas.microsoft.com/office/drawing/2014/main" id="{81CDACFC-DD8A-4CC0-B7FC-6030FC353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9" name="Rectangle 25">
              <a:extLst>
                <a:ext uri="{FF2B5EF4-FFF2-40B4-BE49-F238E27FC236}">
                  <a16:creationId xmlns:a16="http://schemas.microsoft.com/office/drawing/2014/main" id="{0269F267-73D4-4CC3-BEC7-73335654D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0" name="Isosceles Triangle 139">
              <a:extLst>
                <a:ext uri="{FF2B5EF4-FFF2-40B4-BE49-F238E27FC236}">
                  <a16:creationId xmlns:a16="http://schemas.microsoft.com/office/drawing/2014/main" id="{DC48F13D-B2D7-4EB8-9CA7-59243637C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1" name="Rectangle 27">
              <a:extLst>
                <a:ext uri="{FF2B5EF4-FFF2-40B4-BE49-F238E27FC236}">
                  <a16:creationId xmlns:a16="http://schemas.microsoft.com/office/drawing/2014/main" id="{A82405B3-5A67-4DA2-8EDA-7AB65A8B4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2" name="Rectangle 28">
              <a:extLst>
                <a:ext uri="{FF2B5EF4-FFF2-40B4-BE49-F238E27FC236}">
                  <a16:creationId xmlns:a16="http://schemas.microsoft.com/office/drawing/2014/main" id="{7508BC7B-3BD2-4D96-A46E-82988222A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3" name="Rectangle 29">
              <a:extLst>
                <a:ext uri="{FF2B5EF4-FFF2-40B4-BE49-F238E27FC236}">
                  <a16:creationId xmlns:a16="http://schemas.microsoft.com/office/drawing/2014/main" id="{4298D07C-2287-4B93-9041-935144DE1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4" name="Isosceles Triangle 143">
              <a:extLst>
                <a:ext uri="{FF2B5EF4-FFF2-40B4-BE49-F238E27FC236}">
                  <a16:creationId xmlns:a16="http://schemas.microsoft.com/office/drawing/2014/main" id="{0F6BC886-C125-4903-8C2A-6FB687400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5" name="Isosceles Triangle 144">
              <a:extLst>
                <a:ext uri="{FF2B5EF4-FFF2-40B4-BE49-F238E27FC236}">
                  <a16:creationId xmlns:a16="http://schemas.microsoft.com/office/drawing/2014/main" id="{C9D0B38F-2E02-4E85-99EE-73595E7C8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D16498-0EAF-4330-90E1-7C768695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" y="5605433"/>
            <a:ext cx="8288035" cy="69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The Leading-Edge Vortex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F0FA3E9-5EA8-45FB-AAC4-4832A6F9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597" y="1227033"/>
            <a:ext cx="3808611" cy="405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2407A72-2109-425B-83B6-0176DE99C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0948" y="1183729"/>
            <a:ext cx="3763451" cy="400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0BB4D7-7250-412F-9860-BBB427B4DE10}"/>
              </a:ext>
            </a:extLst>
          </p:cNvPr>
          <p:cNvSpPr txBox="1"/>
          <p:nvPr/>
        </p:nvSpPr>
        <p:spPr>
          <a:xfrm>
            <a:off x="740265" y="6410772"/>
            <a:ext cx="8075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Diagrams Retrieved from  </a:t>
            </a:r>
            <a:r>
              <a:rPr lang="en-CA" sz="1200" dirty="0">
                <a:hlinkClick r:id="rId4"/>
              </a:rPr>
              <a:t>https://en.wikipedia.org/wiki/Insect_flight#/media/File:Insect_flight_downstroke.svg</a:t>
            </a:r>
            <a:r>
              <a:rPr lang="en-CA" sz="1200" dirty="0"/>
              <a:t> </a:t>
            </a:r>
          </a:p>
        </p:txBody>
      </p:sp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CD29E521-7204-46DF-8943-060A508A78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125" t="48908" r="2742" b="10633"/>
          <a:stretch/>
        </p:blipFill>
        <p:spPr>
          <a:xfrm>
            <a:off x="9124734" y="2947779"/>
            <a:ext cx="2779769" cy="239690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71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vestigating the Secrets of Dragonfly Flight">
            <a:hlinkClick r:id="" action="ppaction://media"/>
            <a:extLst>
              <a:ext uri="{FF2B5EF4-FFF2-40B4-BE49-F238E27FC236}">
                <a16:creationId xmlns:a16="http://schemas.microsoft.com/office/drawing/2014/main" id="{1B45C427-A5BA-4CD6-82C7-B141FB2B089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430" y="1321640"/>
            <a:ext cx="8551008" cy="4809573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7CFE22A-0E60-43A2-817F-6FEFF43C6013}"/>
              </a:ext>
            </a:extLst>
          </p:cNvPr>
          <p:cNvSpPr txBox="1">
            <a:spLocks/>
          </p:cNvSpPr>
          <p:nvPr/>
        </p:nvSpPr>
        <p:spPr>
          <a:xfrm>
            <a:off x="677334" y="482020"/>
            <a:ext cx="8596668" cy="805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CA" dirty="0"/>
              <a:t>The Leading-Edge Vortex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095B92-FB80-4614-8B37-75CD6165A12D}"/>
              </a:ext>
            </a:extLst>
          </p:cNvPr>
          <p:cNvSpPr txBox="1"/>
          <p:nvPr/>
        </p:nvSpPr>
        <p:spPr>
          <a:xfrm>
            <a:off x="677334" y="6375980"/>
            <a:ext cx="74509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Retrieved from </a:t>
            </a:r>
            <a:r>
              <a:rPr lang="en-US" sz="1100" dirty="0">
                <a:hlinkClick r:id="rId5"/>
              </a:rPr>
              <a:t>https://www.youtube.com/watch?v=cJJowVxiaRU&amp;ab_channel=UniversityofVirginia</a:t>
            </a:r>
            <a:r>
              <a:rPr lang="en-US" sz="1100" dirty="0"/>
              <a:t> 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315153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12324-7E1D-4AA9-8B6A-D5DF7438C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10" y="693682"/>
            <a:ext cx="8596668" cy="819807"/>
          </a:xfrm>
        </p:spPr>
        <p:txBody>
          <a:bodyPr/>
          <a:lstStyle/>
          <a:p>
            <a:r>
              <a:rPr lang="en-CA" dirty="0"/>
              <a:t>The Clap-and-Fling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E29004-BFE6-4D97-AB18-CCE1E691E2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84206" y="1513489"/>
            <a:ext cx="7275494" cy="50303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2B5DFB-EEC8-4542-B258-F6358A980624}"/>
              </a:ext>
            </a:extLst>
          </p:cNvPr>
          <p:cNvSpPr txBox="1"/>
          <p:nvPr/>
        </p:nvSpPr>
        <p:spPr>
          <a:xfrm>
            <a:off x="530336" y="6475508"/>
            <a:ext cx="8075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Diagrams Retrieved from  </a:t>
            </a:r>
            <a:r>
              <a:rPr lang="en-CA" sz="1200" dirty="0">
                <a:hlinkClick r:id="rId3"/>
              </a:rPr>
              <a:t>https://en.wikipedia.org/wiki/Insect_flight#/media/File:Insect_flight_downstroke.svg</a:t>
            </a:r>
            <a:r>
              <a:rPr lang="en-CA" sz="1200" dirty="0"/>
              <a:t> </a:t>
            </a:r>
          </a:p>
        </p:txBody>
      </p:sp>
      <p:pic>
        <p:nvPicPr>
          <p:cNvPr id="1026" name="Picture 2" descr="Image result for insects clap and fling">
            <a:extLst>
              <a:ext uri="{FF2B5EF4-FFF2-40B4-BE49-F238E27FC236}">
                <a16:creationId xmlns:a16="http://schemas.microsoft.com/office/drawing/2014/main" id="{95FCB807-CFCA-4872-A2BD-00E8FEDC7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098" y="2361792"/>
            <a:ext cx="3080368" cy="288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756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BF3ED-3F80-4BF6-BB99-A7FC5BAC9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05468"/>
            <a:ext cx="8596668" cy="824931"/>
          </a:xfrm>
        </p:spPr>
        <p:txBody>
          <a:bodyPr/>
          <a:lstStyle/>
          <a:p>
            <a:r>
              <a:rPr lang="en-US" dirty="0"/>
              <a:t>About Me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B77EA-2A58-4654-BAEB-DB20589E2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538485"/>
            <a:ext cx="8596668" cy="3502878"/>
          </a:xfrm>
        </p:spPr>
        <p:txBody>
          <a:bodyPr/>
          <a:lstStyle/>
          <a:p>
            <a:r>
              <a:rPr lang="en-US" sz="2000" dirty="0"/>
              <a:t>Fourth year physics student at UBC </a:t>
            </a:r>
          </a:p>
          <a:p>
            <a:r>
              <a:rPr lang="en-US" sz="2000" dirty="0"/>
              <a:t>UWCSEA Class of 2017 </a:t>
            </a:r>
          </a:p>
          <a:p>
            <a:r>
              <a:rPr lang="en-US" sz="2000" dirty="0"/>
              <a:t>Insects lover since young </a:t>
            </a:r>
          </a:p>
          <a:p>
            <a:r>
              <a:rPr lang="en-US" sz="2000" dirty="0"/>
              <a:t>Zoological physics course at UBC</a:t>
            </a:r>
          </a:p>
          <a:p>
            <a:r>
              <a:rPr lang="en-CA" sz="2000" dirty="0"/>
              <a:t>Treehopper (</a:t>
            </a:r>
            <a:r>
              <a:rPr lang="en-CA" sz="2000" dirty="0" err="1"/>
              <a:t>Oeda</a:t>
            </a:r>
            <a:r>
              <a:rPr lang="en-CA" sz="2000" dirty="0"/>
              <a:t> </a:t>
            </a:r>
            <a:r>
              <a:rPr lang="en-CA" sz="2000" dirty="0" err="1"/>
              <a:t>Inflatas</a:t>
            </a:r>
            <a:r>
              <a:rPr lang="en-CA" sz="2000" dirty="0"/>
              <a:t>) project</a:t>
            </a:r>
          </a:p>
          <a:p>
            <a:endParaRPr lang="en-CA" dirty="0"/>
          </a:p>
        </p:txBody>
      </p:sp>
      <p:pic>
        <p:nvPicPr>
          <p:cNvPr id="1026" name="Picture 2" descr="Treehopper (Oeda sp. cf. inflata) | Leafhopper, Little critter, Insects">
            <a:extLst>
              <a:ext uri="{FF2B5EF4-FFF2-40B4-BE49-F238E27FC236}">
                <a16:creationId xmlns:a16="http://schemas.microsoft.com/office/drawing/2014/main" id="{9B47A95D-638A-4F66-B436-28625E570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621" y="2538485"/>
            <a:ext cx="3409381" cy="227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214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C4DF1E2-5184-47CC-9A2E-443555DEB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37" y="2374710"/>
            <a:ext cx="4299666" cy="21397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Can We Build an eFly?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picture containing skiing, person, water, snow&#10;&#10;Description automatically generated">
            <a:extLst>
              <a:ext uri="{FF2B5EF4-FFF2-40B4-BE49-F238E27FC236}">
                <a16:creationId xmlns:a16="http://schemas.microsoft.com/office/drawing/2014/main" id="{DC1A89CC-A14D-4B59-9220-D72AD58F65D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2" r="11911"/>
          <a:stretch/>
        </p:blipFill>
        <p:spPr bwMode="auto">
          <a:xfrm>
            <a:off x="888604" y="1642436"/>
            <a:ext cx="3765692" cy="3675368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F9426A1-0C8D-45DB-BEFB-70EBAD1E6AAE}"/>
              </a:ext>
            </a:extLst>
          </p:cNvPr>
          <p:cNvSpPr txBox="1"/>
          <p:nvPr/>
        </p:nvSpPr>
        <p:spPr>
          <a:xfrm>
            <a:off x="5008995" y="4738185"/>
            <a:ext cx="46524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dirty="0">
                <a:hlinkClick r:id="rId3"/>
              </a:rPr>
              <a:t>https://www.youtube.com/watch?v=loHzoeFP9Io&amp;ab_channel=naturevideo</a:t>
            </a:r>
            <a:r>
              <a:rPr lang="en-CA" sz="14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1F9B32-F0F4-4C40-8055-8F3BE4C55C89}"/>
              </a:ext>
            </a:extLst>
          </p:cNvPr>
          <p:cNvSpPr txBox="1"/>
          <p:nvPr/>
        </p:nvSpPr>
        <p:spPr>
          <a:xfrm>
            <a:off x="903094" y="5432717"/>
            <a:ext cx="49408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RoboBee</a:t>
            </a:r>
            <a:r>
              <a:rPr lang="en-CA" sz="12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X-Wing built by Harvard </a:t>
            </a:r>
            <a:r>
              <a:rPr lang="en-CA" sz="12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Microrobotics</a:t>
            </a:r>
            <a:r>
              <a:rPr lang="en-CA" sz="12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Lab 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059306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FF0CFC-99A1-4CF4-A686-FE9296C6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0104" y="2476638"/>
            <a:ext cx="5655452" cy="11427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My </a:t>
            </a:r>
            <a:r>
              <a:rPr lang="en-US" sz="44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eFly</a:t>
            </a:r>
            <a:r>
              <a:rPr lang="en-US" sz="4400" dirty="0"/>
              <a:t> </a:t>
            </a:r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Prototype 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close up of a device&#10;&#10;Description automatically generated">
            <a:extLst>
              <a:ext uri="{FF2B5EF4-FFF2-40B4-BE49-F238E27FC236}">
                <a16:creationId xmlns:a16="http://schemas.microsoft.com/office/drawing/2014/main" id="{E6CA1148-7C9A-4268-9374-B9680D28A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597" y="929036"/>
            <a:ext cx="4128565" cy="550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74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664F850-BA8B-47AE-B11A-225CAB89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34FC909-7343-4DEC-920F-098F56B47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4F22DB2-7E27-4CF7-8B17-254ECB9AE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C6E593B3-91A3-4687-8B8D-FE37A3714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0C25B431-5C97-4B8D-B0A3-BFB8133C7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A37B366-497E-4CB8-A678-A770CE2B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CF707EDC-52B2-4D5C-8EC3-71C66EE8B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BF8E2DE7-7466-4EDF-8D69-BCA91A88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229C2E15-76CD-409E-9D6B-10DAD8881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89A24369-AC96-4A98-AD98-47A7217EC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7D0DF9A3-4628-42F6-B0A4-44D97617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4B33A4C-825C-4193-9777-E5CDE7F78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1" r="7409"/>
          <a:stretch/>
        </p:blipFill>
        <p:spPr>
          <a:xfrm>
            <a:off x="6476475" y="1090874"/>
            <a:ext cx="4911070" cy="499461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67984BF-4AEA-4120-B9AB-FFEDC3DE7EB1}"/>
              </a:ext>
            </a:extLst>
          </p:cNvPr>
          <p:cNvGrpSpPr/>
          <p:nvPr/>
        </p:nvGrpSpPr>
        <p:grpSpPr>
          <a:xfrm>
            <a:off x="925745" y="1149068"/>
            <a:ext cx="4418747" cy="4750025"/>
            <a:chOff x="925745" y="1229989"/>
            <a:chExt cx="4418747" cy="4750025"/>
          </a:xfrm>
        </p:grpSpPr>
        <p:pic>
          <p:nvPicPr>
            <p:cNvPr id="42" name="Picture 41" descr="A close up of a device&#10;&#10;Description automatically generated">
              <a:extLst>
                <a:ext uri="{FF2B5EF4-FFF2-40B4-BE49-F238E27FC236}">
                  <a16:creationId xmlns:a16="http://schemas.microsoft.com/office/drawing/2014/main" id="{83BBF75A-1E42-40CB-971E-31233B12C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748" b="6630"/>
            <a:stretch/>
          </p:blipFill>
          <p:spPr>
            <a:xfrm>
              <a:off x="925745" y="1229989"/>
              <a:ext cx="4418747" cy="4750025"/>
            </a:xfrm>
            <a:prstGeom prst="rect">
              <a:avLst/>
            </a:prstGeom>
          </p:spPr>
        </p:pic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721F833-5CD7-440C-82EC-1E9BD71CAD1C}"/>
                </a:ext>
              </a:extLst>
            </p:cNvPr>
            <p:cNvCxnSpPr>
              <a:cxnSpLocks/>
            </p:cNvCxnSpPr>
            <p:nvPr/>
          </p:nvCxnSpPr>
          <p:spPr>
            <a:xfrm>
              <a:off x="2379329" y="2513679"/>
              <a:ext cx="145773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117E644-F19C-408D-A6E4-DCAFDF6AA49E}"/>
                </a:ext>
              </a:extLst>
            </p:cNvPr>
            <p:cNvSpPr txBox="1"/>
            <p:nvPr/>
          </p:nvSpPr>
          <p:spPr>
            <a:xfrm>
              <a:off x="2644787" y="2010096"/>
              <a:ext cx="980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rgbClr val="FF0000"/>
                  </a:solidFill>
                </a:rPr>
                <a:t>3.5 </a:t>
              </a:r>
              <a:r>
                <a:rPr lang="en-US" altLang="zh-CN" dirty="0">
                  <a:solidFill>
                    <a:srgbClr val="FF0000"/>
                  </a:solidFill>
                </a:rPr>
                <a:t>cm</a:t>
              </a:r>
              <a:endParaRPr lang="en-CA" dirty="0">
                <a:solidFill>
                  <a:srgbClr val="FF0000"/>
                </a:solidFill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2099BFA-A878-4EEE-9C96-3279D65BC7C3}"/>
                </a:ext>
              </a:extLst>
            </p:cNvPr>
            <p:cNvCxnSpPr>
              <a:cxnSpLocks/>
            </p:cNvCxnSpPr>
            <p:nvPr/>
          </p:nvCxnSpPr>
          <p:spPr>
            <a:xfrm>
              <a:off x="2644788" y="4252576"/>
              <a:ext cx="98066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FB7368F-34B7-4818-9700-19CA0C2700D9}"/>
                </a:ext>
              </a:extLst>
            </p:cNvPr>
            <p:cNvSpPr txBox="1"/>
            <p:nvPr/>
          </p:nvSpPr>
          <p:spPr>
            <a:xfrm>
              <a:off x="2763642" y="4330302"/>
              <a:ext cx="981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rgbClr val="FF0000"/>
                  </a:solidFill>
                </a:rPr>
                <a:t>2.5 </a:t>
              </a:r>
              <a:r>
                <a:rPr lang="en-US" altLang="zh-CN" dirty="0">
                  <a:solidFill>
                    <a:srgbClr val="FF0000"/>
                  </a:solidFill>
                </a:rPr>
                <a:t>cm</a:t>
              </a:r>
              <a:endParaRPr lang="en-CA" dirty="0">
                <a:solidFill>
                  <a:srgbClr val="FF0000"/>
                </a:solidFill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8F553B3-B026-4E51-9392-62086E1C1D62}"/>
                </a:ext>
              </a:extLst>
            </p:cNvPr>
            <p:cNvCxnSpPr>
              <a:cxnSpLocks/>
            </p:cNvCxnSpPr>
            <p:nvPr/>
          </p:nvCxnSpPr>
          <p:spPr>
            <a:xfrm>
              <a:off x="2236661" y="2647931"/>
              <a:ext cx="285335" cy="163485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940F3C4-8133-46D1-B08F-22A8974B43AE}"/>
                </a:ext>
              </a:extLst>
            </p:cNvPr>
            <p:cNvSpPr txBox="1"/>
            <p:nvPr/>
          </p:nvSpPr>
          <p:spPr>
            <a:xfrm>
              <a:off x="1539674" y="3883244"/>
              <a:ext cx="981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rgbClr val="FF0000"/>
                  </a:solidFill>
                </a:rPr>
                <a:t>4.5 </a:t>
              </a:r>
              <a:r>
                <a:rPr lang="en-US" altLang="zh-CN" dirty="0">
                  <a:solidFill>
                    <a:srgbClr val="FF0000"/>
                  </a:solidFill>
                </a:rPr>
                <a:t>cm</a:t>
              </a:r>
              <a:endParaRPr lang="en-CA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4581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8E117-50A5-474F-8A50-9A2B24D5E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3D Printed Model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20EF64-0AA0-459F-A33B-CAB62721D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506" r="25861"/>
          <a:stretch/>
        </p:blipFill>
        <p:spPr>
          <a:xfrm>
            <a:off x="5200723" y="1723698"/>
            <a:ext cx="3155002" cy="445962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D25BB-8423-4524-B190-6D9FE79BD9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3"/>
          <a:stretch/>
        </p:blipFill>
        <p:spPr>
          <a:xfrm rot="5400000">
            <a:off x="389833" y="2137057"/>
            <a:ext cx="4586011" cy="377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71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96695D-A2E3-4CD0-91BE-7736ECB7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5" y="1543353"/>
            <a:ext cx="4073938" cy="4093028"/>
          </a:xfrm>
        </p:spPr>
        <p:txBody>
          <a:bodyPr anchor="ctr">
            <a:normAutofit/>
          </a:bodyPr>
          <a:lstStyle/>
          <a:p>
            <a:r>
              <a:rPr lang="en-US" sz="4400" dirty="0"/>
              <a:t>Try Build Your Own </a:t>
            </a:r>
            <a:r>
              <a:rPr lang="en-US" sz="4400" dirty="0" err="1"/>
              <a:t>eFly</a:t>
            </a:r>
            <a:r>
              <a:rPr lang="en-US" sz="4400" dirty="0"/>
              <a:t> </a:t>
            </a:r>
            <a:endParaRPr lang="en-CA" sz="4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A9F177B-5A31-472D-A654-0A0F55F384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506604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A5E0406-5F66-4CC3-B0E7-20E8D9C47F0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6406300" y="4814924"/>
            <a:ext cx="797181" cy="7971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D928E6-F3FD-4CD6-BC73-82BCEBB588A4}"/>
              </a:ext>
            </a:extLst>
          </p:cNvPr>
          <p:cNvSpPr txBox="1"/>
          <p:nvPr/>
        </p:nvSpPr>
        <p:spPr>
          <a:xfrm>
            <a:off x="7476908" y="5016184"/>
            <a:ext cx="29278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100" dirty="0"/>
              <a:t>@shengman_z</a:t>
            </a:r>
          </a:p>
        </p:txBody>
      </p:sp>
    </p:spTree>
    <p:extLst>
      <p:ext uri="{BB962C8B-B14F-4D97-AF65-F5344CB8AC3E}">
        <p14:creationId xmlns:p14="http://schemas.microsoft.com/office/powerpoint/2010/main" val="2637854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4CBDF-9DF0-47BF-9F77-9C36EC2A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D0245-2AE6-4B6F-8594-9BF6A872E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Ant Lab (2020, Aug 20). Insect Flight | Capturing Takeoff &amp; Flying at 3,200 FPS 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Ahlborn, B. K. (2004). Zoological physics quantitative models of body design, actions, and physical limitations of animals. Berlin: Springer.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Simon, M. (n.d.). What Could Possibly Be Cooler Than </a:t>
            </a:r>
            <a:r>
              <a:rPr lang="en-C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RoboBee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C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RoboBee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X-Wing. Retrieved September 25, 2020, from https://www.wired.com/story/robobee-x-wing/</a:t>
            </a:r>
          </a:p>
          <a:p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Sane, S. P. (2003). The aerodynamics of insect flight. </a:t>
            </a:r>
            <a:r>
              <a:rPr lang="en-C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Journal of Experimental Biology,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206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(23), 4191-4208. doi:10.1242/jeb.00663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73712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4D29-15D7-4E69-897D-B7124EED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166" y="2984500"/>
            <a:ext cx="8596668" cy="1320800"/>
          </a:xfrm>
        </p:spPr>
        <p:txBody>
          <a:bodyPr>
            <a:normAutofit/>
          </a:bodyPr>
          <a:lstStyle/>
          <a:p>
            <a:r>
              <a:rPr lang="en-US" sz="4400" dirty="0"/>
              <a:t>Questions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253806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EE7D0-C710-4B3E-BC24-187D3886F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1261519"/>
            <a:ext cx="5217538" cy="984469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  <a:endParaRPr lang="en-CA" dirty="0"/>
          </a:p>
        </p:txBody>
      </p:sp>
      <p:sp>
        <p:nvSpPr>
          <p:cNvPr id="1032" name="Isosceles Triangle 8">
            <a:extLst>
              <a:ext uri="{FF2B5EF4-FFF2-40B4-BE49-F238E27FC236}">
                <a16:creationId xmlns:a16="http://schemas.microsoft.com/office/drawing/2014/main" id="{F19F8C88-9B7E-4596-8D09-DF90F41CA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26BB5-D442-414D-AA14-9F7AA1CB4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63" y="2473715"/>
            <a:ext cx="5211607" cy="3567647"/>
          </a:xfrm>
        </p:spPr>
        <p:txBody>
          <a:bodyPr>
            <a:normAutofit/>
          </a:bodyPr>
          <a:lstStyle/>
          <a:p>
            <a:r>
              <a:rPr lang="en-US" sz="2000" dirty="0"/>
              <a:t>Human – Wrights brothers, 1903</a:t>
            </a:r>
          </a:p>
          <a:p>
            <a:r>
              <a:rPr lang="en-CA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CA" sz="20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irds ~ 125 million years </a:t>
            </a:r>
          </a:p>
          <a:p>
            <a:r>
              <a:rPr lang="en-CA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CA" sz="20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nsects ~300 million years</a:t>
            </a:r>
            <a:endParaRPr lang="en-US" sz="2000" dirty="0"/>
          </a:p>
          <a:p>
            <a:endParaRPr lang="en-CA" dirty="0"/>
          </a:p>
        </p:txBody>
      </p:sp>
      <p:pic>
        <p:nvPicPr>
          <p:cNvPr id="1026" name="Picture 2" descr="Were the Wright brothers really first? Photo sparks flight fight | CNN  Travel">
            <a:extLst>
              <a:ext uri="{FF2B5EF4-FFF2-40B4-BE49-F238E27FC236}">
                <a16:creationId xmlns:a16="http://schemas.microsoft.com/office/drawing/2014/main" id="{9602BA08-E508-4BF7-A77C-C84001E10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9" r="2" b="2"/>
          <a:stretch/>
        </p:blipFill>
        <p:spPr bwMode="auto">
          <a:xfrm>
            <a:off x="6128465" y="609600"/>
            <a:ext cx="3145536" cy="170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sect flight - Wikipedia">
            <a:extLst>
              <a:ext uri="{FF2B5EF4-FFF2-40B4-BE49-F238E27FC236}">
                <a16:creationId xmlns:a16="http://schemas.microsoft.com/office/drawing/2014/main" id="{3FEE9471-34B7-4294-AB48-387C05A82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 r="2" b="5547"/>
          <a:stretch/>
        </p:blipFill>
        <p:spPr bwMode="auto">
          <a:xfrm>
            <a:off x="6128465" y="4338399"/>
            <a:ext cx="3145536" cy="170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rd flight - Wikipedia">
            <a:extLst>
              <a:ext uri="{FF2B5EF4-FFF2-40B4-BE49-F238E27FC236}">
                <a16:creationId xmlns:a16="http://schemas.microsoft.com/office/drawing/2014/main" id="{773620E5-1DF0-42DA-B27A-CAFA60817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38" r="1" b="27423"/>
          <a:stretch/>
        </p:blipFill>
        <p:spPr bwMode="auto">
          <a:xfrm>
            <a:off x="6128465" y="2473715"/>
            <a:ext cx="3145536" cy="170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131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F8991-25AE-4998-9856-86EB08B5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22492"/>
            <a:ext cx="8596668" cy="1007908"/>
          </a:xfrm>
        </p:spPr>
        <p:txBody>
          <a:bodyPr/>
          <a:lstStyle/>
          <a:p>
            <a:r>
              <a:rPr lang="en-US" dirty="0"/>
              <a:t>How Do Airplanes fly? 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B12FD2-3380-4FE9-A5D8-910BE7AACF23}"/>
              </a:ext>
            </a:extLst>
          </p:cNvPr>
          <p:cNvPicPr/>
          <p:nvPr/>
        </p:nvPicPr>
        <p:blipFill rotWithShape="1">
          <a:blip r:embed="rId3"/>
          <a:srcRect r="4063"/>
          <a:stretch/>
        </p:blipFill>
        <p:spPr bwMode="auto">
          <a:xfrm>
            <a:off x="5986313" y="1817112"/>
            <a:ext cx="4020790" cy="3427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135E0C0-844E-43F3-8AF3-4C613826E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63" y="2473715"/>
            <a:ext cx="5211607" cy="3567647"/>
          </a:xfrm>
        </p:spPr>
        <p:txBody>
          <a:bodyPr>
            <a:normAutofit/>
          </a:bodyPr>
          <a:lstStyle/>
          <a:p>
            <a:r>
              <a:rPr lang="en-US" sz="2000" b="1" dirty="0"/>
              <a:t>What forces are acting on the wing? </a:t>
            </a:r>
          </a:p>
          <a:p>
            <a:pPr marL="0" indent="0">
              <a:buNone/>
            </a:pPr>
            <a:r>
              <a:rPr lang="en-US" sz="2000" dirty="0"/>
              <a:t>A - Lift </a:t>
            </a:r>
          </a:p>
          <a:p>
            <a:pPr marL="0" indent="0">
              <a:buNone/>
            </a:pPr>
            <a:r>
              <a:rPr lang="en-US" sz="2000" dirty="0"/>
              <a:t>B - Force of Gravity </a:t>
            </a:r>
          </a:p>
          <a:p>
            <a:pPr marL="0" indent="0">
              <a:buNone/>
            </a:pPr>
            <a:r>
              <a:rPr lang="en-US" sz="2000" dirty="0"/>
              <a:t>C - Thrust </a:t>
            </a:r>
          </a:p>
          <a:p>
            <a:pPr marL="0" indent="0">
              <a:buNone/>
            </a:pPr>
            <a:r>
              <a:rPr lang="en-US" sz="2000" dirty="0"/>
              <a:t>D - Drag </a:t>
            </a:r>
          </a:p>
          <a:p>
            <a:pPr marL="0" indent="0">
              <a:buNone/>
            </a:pPr>
            <a:r>
              <a:rPr lang="en-US" sz="2000" dirty="0"/>
              <a:t>E – All of the above </a:t>
            </a:r>
          </a:p>
        </p:txBody>
      </p:sp>
    </p:spTree>
    <p:extLst>
      <p:ext uri="{BB962C8B-B14F-4D97-AF65-F5344CB8AC3E}">
        <p14:creationId xmlns:p14="http://schemas.microsoft.com/office/powerpoint/2010/main" val="1510050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F8991-25AE-4998-9856-86EB08B5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22492"/>
            <a:ext cx="8596668" cy="1007908"/>
          </a:xfrm>
        </p:spPr>
        <p:txBody>
          <a:bodyPr/>
          <a:lstStyle/>
          <a:p>
            <a:r>
              <a:rPr lang="en-US" dirty="0"/>
              <a:t>How Do Airplanes fly? </a:t>
            </a:r>
            <a:endParaRPr lang="en-CA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135E0C0-844E-43F3-8AF3-4C613826E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63" y="2473715"/>
            <a:ext cx="5211607" cy="3567647"/>
          </a:xfrm>
        </p:spPr>
        <p:txBody>
          <a:bodyPr>
            <a:normAutofit/>
          </a:bodyPr>
          <a:lstStyle/>
          <a:p>
            <a:r>
              <a:rPr lang="en-US" sz="2000" dirty="0"/>
              <a:t>Drag - oriented in the direction of relative fluid flow</a:t>
            </a:r>
          </a:p>
          <a:p>
            <a:r>
              <a:rPr lang="en-US" sz="2000" dirty="0"/>
              <a:t>Lift - is generally directed upwards (perpendicular to the drag force)</a:t>
            </a:r>
          </a:p>
          <a:p>
            <a:r>
              <a:rPr lang="en-US" sz="2000" dirty="0"/>
              <a:t>Thrust – opposition the drag force, created by the engine  </a:t>
            </a:r>
          </a:p>
          <a:p>
            <a:r>
              <a:rPr lang="en-US" sz="2000" dirty="0"/>
              <a:t>Force of Gravity 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27AFDF89-8A76-4D4F-98DA-C19AD74D841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799" y="2078627"/>
            <a:ext cx="4798952" cy="3175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B12FD2-3380-4FE9-A5D8-910BE7AACF23}"/>
              </a:ext>
            </a:extLst>
          </p:cNvPr>
          <p:cNvPicPr/>
          <p:nvPr/>
        </p:nvPicPr>
        <p:blipFill rotWithShape="1">
          <a:blip r:embed="rId3"/>
          <a:srcRect r="4063"/>
          <a:stretch/>
        </p:blipFill>
        <p:spPr bwMode="auto">
          <a:xfrm>
            <a:off x="9323965" y="999181"/>
            <a:ext cx="2184772" cy="18624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0354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BB517-F4D3-4D3E-A419-7347719E0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81241"/>
            <a:ext cx="8596668" cy="855651"/>
          </a:xfrm>
        </p:spPr>
        <p:txBody>
          <a:bodyPr/>
          <a:lstStyle/>
          <a:p>
            <a:r>
              <a:rPr lang="en-US" dirty="0"/>
              <a:t>How Do Airplanes fly?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71B41-1465-4D09-9953-488927E01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63485"/>
            <a:ext cx="8596668" cy="3880773"/>
          </a:xfrm>
        </p:spPr>
        <p:txBody>
          <a:bodyPr/>
          <a:lstStyle/>
          <a:p>
            <a:r>
              <a:rPr lang="en-CA" dirty="0"/>
              <a:t>Bernoulli equation: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Equal time argument is wrong. </a:t>
            </a:r>
          </a:p>
          <a:p>
            <a:pPr marL="0" indent="0">
              <a:buNone/>
            </a:pPr>
            <a:r>
              <a:rPr lang="en-CA" dirty="0"/>
              <a:t>(Babinsky, 2003)</a:t>
            </a:r>
          </a:p>
          <a:p>
            <a:r>
              <a:rPr lang="en-US" dirty="0"/>
              <a:t>Fluid tend to follow the shape of </a:t>
            </a:r>
          </a:p>
          <a:p>
            <a:pPr marL="0" indent="0">
              <a:buNone/>
            </a:pPr>
            <a:r>
              <a:rPr lang="en-US" dirty="0"/>
              <a:t>the wing due to </a:t>
            </a:r>
            <a:r>
              <a:rPr lang="en-US" dirty="0" err="1"/>
              <a:t>Coanda</a:t>
            </a:r>
            <a:r>
              <a:rPr lang="en-US" dirty="0"/>
              <a:t> effect.</a:t>
            </a:r>
          </a:p>
          <a:p>
            <a:r>
              <a:rPr lang="en-US" dirty="0"/>
              <a:t>Newton’s third law of motion</a:t>
            </a: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CF2E0-C935-49B5-BC4D-5ED2F15E3B8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3" b="18472"/>
          <a:stretch/>
        </p:blipFill>
        <p:spPr bwMode="auto">
          <a:xfrm>
            <a:off x="832650" y="2535740"/>
            <a:ext cx="3840559" cy="5605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6594FC2-8DE1-46C3-9A6E-EEF088C2BF2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524" y="2153635"/>
            <a:ext cx="4798952" cy="317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39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180EE-AFDB-456B-BF1E-C6127D45F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How Do Birds Fly?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2A755-4270-4F63-8954-9405E2DA3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608632"/>
            <a:ext cx="8596668" cy="1756410"/>
          </a:xfrm>
        </p:spPr>
        <p:txBody>
          <a:bodyPr/>
          <a:lstStyle/>
          <a:p>
            <a:r>
              <a:rPr lang="en-US" dirty="0"/>
              <a:t>Shape of wings shares similarities between birds and airplanes. </a:t>
            </a:r>
          </a:p>
          <a:p>
            <a:r>
              <a:rPr lang="en-US" dirty="0"/>
              <a:t>Birds use their muscles to power their flights, while airplanes use engines.</a:t>
            </a:r>
          </a:p>
          <a:p>
            <a:r>
              <a:rPr lang="en-US" dirty="0"/>
              <a:t>Birds generate thrust (hence lift) through their flapping wings.</a:t>
            </a:r>
            <a:endParaRPr lang="en-CA" dirty="0"/>
          </a:p>
        </p:txBody>
      </p:sp>
      <p:pic>
        <p:nvPicPr>
          <p:cNvPr id="4" name="Picture 3" descr="bird-plane wing lift">
            <a:extLst>
              <a:ext uri="{FF2B5EF4-FFF2-40B4-BE49-F238E27FC236}">
                <a16:creationId xmlns:a16="http://schemas.microsoft.com/office/drawing/2014/main" id="{A9947201-4794-4999-9EB7-2498D50B5B3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84" y="1684589"/>
            <a:ext cx="6509458" cy="2404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980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2464B68F-63B5-46CE-81CE-E6BD6D58B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42" y="5223933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How Do Birds Fly?</a:t>
            </a:r>
          </a:p>
        </p:txBody>
      </p:sp>
      <p:pic>
        <p:nvPicPr>
          <p:cNvPr id="6" name="videoplayback_Trim">
            <a:hlinkClick r:id="" action="ppaction://media"/>
            <a:extLst>
              <a:ext uri="{FF2B5EF4-FFF2-40B4-BE49-F238E27FC236}">
                <a16:creationId xmlns:a16="http://schemas.microsoft.com/office/drawing/2014/main" id="{D7A8972E-8041-453C-8316-9FDB9B8970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294" r="13394" b="11936"/>
          <a:stretch/>
        </p:blipFill>
        <p:spPr>
          <a:xfrm>
            <a:off x="1111539" y="141560"/>
            <a:ext cx="7685654" cy="4740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0183EB-9DEC-4C84-96EE-59BC7DDA0D81}"/>
              </a:ext>
            </a:extLst>
          </p:cNvPr>
          <p:cNvSpPr txBox="1"/>
          <p:nvPr/>
        </p:nvSpPr>
        <p:spPr>
          <a:xfrm>
            <a:off x="1346205" y="6509266"/>
            <a:ext cx="74509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Retrieved from </a:t>
            </a:r>
            <a:r>
              <a:rPr lang="en-US" sz="1100" dirty="0">
                <a:hlinkClick r:id="rId5"/>
              </a:rPr>
              <a:t>https://www.youtube.com/watch?v=3So7OMwNgy8&amp;ab_channel=thependulumswing</a:t>
            </a:r>
            <a:r>
              <a:rPr lang="en-US" sz="1100" dirty="0"/>
              <a:t> 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283279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D424D-9710-445E-9057-7B9FA21D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62741"/>
            <a:ext cx="8596668" cy="782230"/>
          </a:xfrm>
        </p:spPr>
        <p:txBody>
          <a:bodyPr/>
          <a:lstStyle/>
          <a:p>
            <a:r>
              <a:rPr lang="en-CA" dirty="0"/>
              <a:t>How Do Birds Fly?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72730-2441-4D23-89BE-83F89449FB5E}"/>
              </a:ext>
            </a:extLst>
          </p:cNvPr>
          <p:cNvPicPr/>
          <p:nvPr/>
        </p:nvPicPr>
        <p:blipFill rotWithShape="1">
          <a:blip r:embed="rId2"/>
          <a:srcRect t="6963" b="61563"/>
          <a:stretch/>
        </p:blipFill>
        <p:spPr>
          <a:xfrm>
            <a:off x="1330736" y="1875791"/>
            <a:ext cx="7289507" cy="156846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F9D6B7-9A1F-4125-A4BC-568B742BD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930070"/>
            <a:ext cx="8596312" cy="2141664"/>
          </a:xfrm>
        </p:spPr>
        <p:txBody>
          <a:bodyPr/>
          <a:lstStyle/>
          <a:p>
            <a:r>
              <a:rPr lang="en-US" dirty="0"/>
              <a:t>Lift in steady motion: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Function of speed U, wing surface area S, density of air </a:t>
            </a:r>
            <a:r>
              <a:rPr lang="az-Cyrl-AZ" dirty="0">
                <a:latin typeface="Cambria Math" panose="02040503050406030204" pitchFamily="18" charset="0"/>
                <a:ea typeface="Cambria Math" panose="02040503050406030204" pitchFamily="18" charset="0"/>
              </a:rPr>
              <a:t>𝛒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dirty="0"/>
              <a:t>and constant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L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1E22B5-5ED4-4BA8-B9A7-4A89DA3CD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825"/>
          <a:stretch/>
        </p:blipFill>
        <p:spPr>
          <a:xfrm>
            <a:off x="2892610" y="4370237"/>
            <a:ext cx="2082880" cy="6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9233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813</Words>
  <Application>Microsoft Office PowerPoint</Application>
  <PresentationFormat>Widescreen</PresentationFormat>
  <Paragraphs>100</Paragraphs>
  <Slides>26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Cambria Math</vt:lpstr>
      <vt:lpstr>Times New Roman</vt:lpstr>
      <vt:lpstr>Trebuchet MS</vt:lpstr>
      <vt:lpstr>Wingdings 3</vt:lpstr>
      <vt:lpstr>Facet</vt:lpstr>
      <vt:lpstr>The Aerodynamics of Flight From Airplanes and Birds to Insects</vt:lpstr>
      <vt:lpstr>About Me</vt:lpstr>
      <vt:lpstr>Introduction</vt:lpstr>
      <vt:lpstr>How Do Airplanes fly? </vt:lpstr>
      <vt:lpstr>How Do Airplanes fly? </vt:lpstr>
      <vt:lpstr>How Do Airplanes fly? </vt:lpstr>
      <vt:lpstr>How Do Birds Fly?</vt:lpstr>
      <vt:lpstr>How Do Birds Fly?</vt:lpstr>
      <vt:lpstr>How Do Birds Fly?</vt:lpstr>
      <vt:lpstr>Three Types of Flights </vt:lpstr>
      <vt:lpstr>The eBird from Amazon</vt:lpstr>
      <vt:lpstr>Flapping Flight</vt:lpstr>
      <vt:lpstr>Gliding Flight</vt:lpstr>
      <vt:lpstr>How Does the EBird Fly? </vt:lpstr>
      <vt:lpstr>From eBird to Insects: </vt:lpstr>
      <vt:lpstr>How Do Insects Fly? </vt:lpstr>
      <vt:lpstr>The Leading-Edge Vortex </vt:lpstr>
      <vt:lpstr>PowerPoint Presentation</vt:lpstr>
      <vt:lpstr>The Clap-and-Fling Model</vt:lpstr>
      <vt:lpstr>Can We Build an eFly?</vt:lpstr>
      <vt:lpstr>My eFly Prototype </vt:lpstr>
      <vt:lpstr>PowerPoint Presentation</vt:lpstr>
      <vt:lpstr>3D Printed Model </vt:lpstr>
      <vt:lpstr>Try Build Your Own eFly </vt:lpstr>
      <vt:lpstr>Reference 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Aerodynamics of Flight From Airplanes and Birds to Insects</dc:title>
  <dc:creator>Shengman Zhang</dc:creator>
  <cp:lastModifiedBy>Shengman Zhang</cp:lastModifiedBy>
  <cp:revision>1</cp:revision>
  <dcterms:created xsi:type="dcterms:W3CDTF">2021-02-01T22:34:14Z</dcterms:created>
  <dcterms:modified xsi:type="dcterms:W3CDTF">2021-02-22T04:00:51Z</dcterms:modified>
</cp:coreProperties>
</file>