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sldIdLst>
    <p:sldId id="257" r:id="rId5"/>
    <p:sldId id="258" r:id="rId6"/>
    <p:sldId id="286" r:id="rId7"/>
    <p:sldId id="259" r:id="rId8"/>
    <p:sldId id="261" r:id="rId9"/>
    <p:sldId id="289" r:id="rId10"/>
    <p:sldId id="290" r:id="rId11"/>
    <p:sldId id="291" r:id="rId12"/>
    <p:sldId id="292" r:id="rId13"/>
    <p:sldId id="264" r:id="rId14"/>
    <p:sldId id="262" r:id="rId15"/>
    <p:sldId id="266" r:id="rId16"/>
    <p:sldId id="270" r:id="rId17"/>
    <p:sldId id="271" r:id="rId18"/>
    <p:sldId id="272" r:id="rId19"/>
    <p:sldId id="275" r:id="rId20"/>
    <p:sldId id="280" r:id="rId21"/>
    <p:sldId id="282" r:id="rId22"/>
    <p:sldId id="278" r:id="rId23"/>
    <p:sldId id="276" r:id="rId24"/>
    <p:sldId id="279" r:id="rId25"/>
    <p:sldId id="283" r:id="rId26"/>
    <p:sldId id="284" r:id="rId2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3792" autoAdjust="0"/>
  </p:normalViewPr>
  <p:slideViewPr>
    <p:cSldViewPr snapToGrid="0">
      <p:cViewPr varScale="1">
        <p:scale>
          <a:sx n="107" d="100"/>
          <a:sy n="107" d="100"/>
        </p:scale>
        <p:origin x="75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Gravitational Potential Energy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Sheet1!$B$2:$B$66</c:f>
              <c:numCache>
                <c:formatCode>General</c:formatCode>
                <c:ptCount val="65"/>
                <c:pt idx="0">
                  <c:v>19.62</c:v>
                </c:pt>
                <c:pt idx="1">
                  <c:v>19.615188195000002</c:v>
                </c:pt>
                <c:pt idx="2">
                  <c:v>19.600752780000001</c:v>
                </c:pt>
                <c:pt idx="3">
                  <c:v>19.576693755000001</c:v>
                </c:pt>
                <c:pt idx="4">
                  <c:v>19.543011119999999</c:v>
                </c:pt>
                <c:pt idx="5">
                  <c:v>19.499704874999999</c:v>
                </c:pt>
                <c:pt idx="6">
                  <c:v>19.44677502</c:v>
                </c:pt>
                <c:pt idx="7">
                  <c:v>19.384221555</c:v>
                </c:pt>
                <c:pt idx="8">
                  <c:v>19.312044480000001</c:v>
                </c:pt>
                <c:pt idx="9">
                  <c:v>19.230243795</c:v>
                </c:pt>
                <c:pt idx="10">
                  <c:v>19.1388195</c:v>
                </c:pt>
                <c:pt idx="11">
                  <c:v>19.037771594999999</c:v>
                </c:pt>
                <c:pt idx="12">
                  <c:v>18.927100080000002</c:v>
                </c:pt>
                <c:pt idx="13">
                  <c:v>18.806804955</c:v>
                </c:pt>
                <c:pt idx="14">
                  <c:v>18.67688622</c:v>
                </c:pt>
                <c:pt idx="15">
                  <c:v>18.537343875000001</c:v>
                </c:pt>
                <c:pt idx="16">
                  <c:v>18.38817792</c:v>
                </c:pt>
                <c:pt idx="17">
                  <c:v>18.229388355000001</c:v>
                </c:pt>
                <c:pt idx="18">
                  <c:v>18.06097518</c:v>
                </c:pt>
                <c:pt idx="19">
                  <c:v>17.882938395</c:v>
                </c:pt>
                <c:pt idx="20">
                  <c:v>17.695277999999998</c:v>
                </c:pt>
                <c:pt idx="21">
                  <c:v>17.497993995000002</c:v>
                </c:pt>
                <c:pt idx="22">
                  <c:v>17.291086380000003</c:v>
                </c:pt>
                <c:pt idx="23">
                  <c:v>17.074555154999999</c:v>
                </c:pt>
                <c:pt idx="24">
                  <c:v>16.84840032</c:v>
                </c:pt>
                <c:pt idx="25">
                  <c:v>16.612621874999999</c:v>
                </c:pt>
                <c:pt idx="26">
                  <c:v>16.367219820000003</c:v>
                </c:pt>
                <c:pt idx="27">
                  <c:v>16.112194155000001</c:v>
                </c:pt>
                <c:pt idx="28">
                  <c:v>15.847544880000001</c:v>
                </c:pt>
                <c:pt idx="29">
                  <c:v>15.573271995000001</c:v>
                </c:pt>
                <c:pt idx="30">
                  <c:v>15.2893755</c:v>
                </c:pt>
                <c:pt idx="31">
                  <c:v>14.995855395000001</c:v>
                </c:pt>
                <c:pt idx="32">
                  <c:v>14.69271168</c:v>
                </c:pt>
                <c:pt idx="33">
                  <c:v>14.379944354999999</c:v>
                </c:pt>
                <c:pt idx="34">
                  <c:v>14.05755342</c:v>
                </c:pt>
                <c:pt idx="35">
                  <c:v>13.725538875000002</c:v>
                </c:pt>
                <c:pt idx="36">
                  <c:v>13.38390072</c:v>
                </c:pt>
                <c:pt idx="37">
                  <c:v>13.032638954999999</c:v>
                </c:pt>
                <c:pt idx="38">
                  <c:v>12.671753580000001</c:v>
                </c:pt>
                <c:pt idx="39">
                  <c:v>12.301244595000002</c:v>
                </c:pt>
                <c:pt idx="40">
                  <c:v>11.921111999999999</c:v>
                </c:pt>
                <c:pt idx="41">
                  <c:v>11.531355795000001</c:v>
                </c:pt>
                <c:pt idx="42">
                  <c:v>11.131975980000002</c:v>
                </c:pt>
                <c:pt idx="43">
                  <c:v>10.722972555</c:v>
                </c:pt>
                <c:pt idx="44">
                  <c:v>10.30434552</c:v>
                </c:pt>
                <c:pt idx="45">
                  <c:v>9.8760948749999997</c:v>
                </c:pt>
                <c:pt idx="46">
                  <c:v>9.4382206199999992</c:v>
                </c:pt>
                <c:pt idx="47">
                  <c:v>8.990722755000002</c:v>
                </c:pt>
                <c:pt idx="48">
                  <c:v>8.533601280000001</c:v>
                </c:pt>
                <c:pt idx="49">
                  <c:v>8.0668561950000015</c:v>
                </c:pt>
                <c:pt idx="50">
                  <c:v>7.5904875000000001</c:v>
                </c:pt>
                <c:pt idx="51">
                  <c:v>7.1044951950000002</c:v>
                </c:pt>
                <c:pt idx="52">
                  <c:v>6.6088792799999991</c:v>
                </c:pt>
                <c:pt idx="53">
                  <c:v>6.1036397549999988</c:v>
                </c:pt>
                <c:pt idx="54">
                  <c:v>5.5887766199999973</c:v>
                </c:pt>
                <c:pt idx="55">
                  <c:v>5.0642898749999974</c:v>
                </c:pt>
                <c:pt idx="56">
                  <c:v>4.5301795199999981</c:v>
                </c:pt>
                <c:pt idx="57">
                  <c:v>3.9864455550000018</c:v>
                </c:pt>
                <c:pt idx="58">
                  <c:v>3.4330879800000003</c:v>
                </c:pt>
                <c:pt idx="59">
                  <c:v>2.8701067950000017</c:v>
                </c:pt>
                <c:pt idx="60">
                  <c:v>2.2975019999999997</c:v>
                </c:pt>
                <c:pt idx="61">
                  <c:v>1.7152735949999989</c:v>
                </c:pt>
                <c:pt idx="62">
                  <c:v>1.1234215799999991</c:v>
                </c:pt>
                <c:pt idx="63">
                  <c:v>0.52194595499999796</c:v>
                </c:pt>
                <c:pt idx="6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759-43E0-85C7-EFF2DBEC2F6B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Kinetic Energy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Sheet1!$C$2:$C$66</c:f>
              <c:numCache>
                <c:formatCode>General</c:formatCode>
                <c:ptCount val="65"/>
                <c:pt idx="0">
                  <c:v>0</c:v>
                </c:pt>
                <c:pt idx="1">
                  <c:v>4.8118050000000006E-3</c:v>
                </c:pt>
                <c:pt idx="2">
                  <c:v>1.9247220000000002E-2</c:v>
                </c:pt>
                <c:pt idx="3">
                  <c:v>4.3306245E-2</c:v>
                </c:pt>
                <c:pt idx="4">
                  <c:v>7.698888000000001E-2</c:v>
                </c:pt>
                <c:pt idx="5">
                  <c:v>0.12029512500000002</c:v>
                </c:pt>
                <c:pt idx="6">
                  <c:v>0.17322498</c:v>
                </c:pt>
                <c:pt idx="7">
                  <c:v>0.23577844500000006</c:v>
                </c:pt>
                <c:pt idx="8">
                  <c:v>0.30795552000000004</c:v>
                </c:pt>
                <c:pt idx="9">
                  <c:v>0.38975620500000002</c:v>
                </c:pt>
                <c:pt idx="10">
                  <c:v>0.48118050000000007</c:v>
                </c:pt>
                <c:pt idx="11">
                  <c:v>0.58222840500000017</c:v>
                </c:pt>
                <c:pt idx="12">
                  <c:v>0.69289992</c:v>
                </c:pt>
                <c:pt idx="13">
                  <c:v>0.81319504500000017</c:v>
                </c:pt>
                <c:pt idx="14">
                  <c:v>0.94311378000000023</c:v>
                </c:pt>
                <c:pt idx="15">
                  <c:v>1.082656125</c:v>
                </c:pt>
                <c:pt idx="16">
                  <c:v>1.2318220800000002</c:v>
                </c:pt>
                <c:pt idx="17">
                  <c:v>1.3906116450000003</c:v>
                </c:pt>
                <c:pt idx="18">
                  <c:v>1.5590248200000001</c:v>
                </c:pt>
                <c:pt idx="19">
                  <c:v>1.7370616050000003</c:v>
                </c:pt>
                <c:pt idx="20">
                  <c:v>1.9247220000000003</c:v>
                </c:pt>
                <c:pt idx="21">
                  <c:v>2.1220060049999998</c:v>
                </c:pt>
                <c:pt idx="22">
                  <c:v>2.3289136200000007</c:v>
                </c:pt>
                <c:pt idx="23">
                  <c:v>2.5454448450000009</c:v>
                </c:pt>
                <c:pt idx="24">
                  <c:v>2.77159968</c:v>
                </c:pt>
                <c:pt idx="25">
                  <c:v>3.0073781250000002</c:v>
                </c:pt>
                <c:pt idx="26">
                  <c:v>3.2527801800000007</c:v>
                </c:pt>
                <c:pt idx="27">
                  <c:v>3.5078058450000009</c:v>
                </c:pt>
                <c:pt idx="28">
                  <c:v>3.7724551200000009</c:v>
                </c:pt>
                <c:pt idx="29">
                  <c:v>4.0467280050000003</c:v>
                </c:pt>
                <c:pt idx="30">
                  <c:v>4.3306244999999999</c:v>
                </c:pt>
                <c:pt idx="31">
                  <c:v>4.6241446050000006</c:v>
                </c:pt>
                <c:pt idx="32">
                  <c:v>4.9272883200000006</c:v>
                </c:pt>
                <c:pt idx="33">
                  <c:v>5.2400556450000009</c:v>
                </c:pt>
                <c:pt idx="34">
                  <c:v>5.5624465800000014</c:v>
                </c:pt>
                <c:pt idx="35">
                  <c:v>5.8944611250000003</c:v>
                </c:pt>
                <c:pt idx="36">
                  <c:v>6.2360992800000004</c:v>
                </c:pt>
                <c:pt idx="37">
                  <c:v>6.5873610450000006</c:v>
                </c:pt>
                <c:pt idx="38">
                  <c:v>6.9482464200000011</c:v>
                </c:pt>
                <c:pt idx="39">
                  <c:v>7.318755405000001</c:v>
                </c:pt>
                <c:pt idx="40">
                  <c:v>7.6988880000000011</c:v>
                </c:pt>
                <c:pt idx="41">
                  <c:v>8.0886442049999996</c:v>
                </c:pt>
                <c:pt idx="42">
                  <c:v>8.4880240199999992</c:v>
                </c:pt>
                <c:pt idx="43">
                  <c:v>8.8970274450000009</c:v>
                </c:pt>
                <c:pt idx="44">
                  <c:v>9.3156544800000027</c:v>
                </c:pt>
                <c:pt idx="45">
                  <c:v>9.7439051250000013</c:v>
                </c:pt>
                <c:pt idx="46">
                  <c:v>10.181779380000004</c:v>
                </c:pt>
                <c:pt idx="47">
                  <c:v>10.629277244999997</c:v>
                </c:pt>
                <c:pt idx="48">
                  <c:v>11.08639872</c:v>
                </c:pt>
                <c:pt idx="49">
                  <c:v>11.553143804999999</c:v>
                </c:pt>
                <c:pt idx="50">
                  <c:v>12.029512500000001</c:v>
                </c:pt>
                <c:pt idx="51">
                  <c:v>12.515504805000004</c:v>
                </c:pt>
                <c:pt idx="52">
                  <c:v>13.011120720000003</c:v>
                </c:pt>
                <c:pt idx="53">
                  <c:v>13.516360245000005</c:v>
                </c:pt>
                <c:pt idx="54">
                  <c:v>14.031223380000004</c:v>
                </c:pt>
                <c:pt idx="55">
                  <c:v>14.555710125000006</c:v>
                </c:pt>
                <c:pt idx="56">
                  <c:v>15.089820480000004</c:v>
                </c:pt>
                <c:pt idx="57">
                  <c:v>15.633554444999996</c:v>
                </c:pt>
                <c:pt idx="58">
                  <c:v>16.186912020000001</c:v>
                </c:pt>
                <c:pt idx="59">
                  <c:v>16.749893204999999</c:v>
                </c:pt>
                <c:pt idx="60">
                  <c:v>17.322498</c:v>
                </c:pt>
                <c:pt idx="61">
                  <c:v>17.904726404999998</c:v>
                </c:pt>
                <c:pt idx="62">
                  <c:v>18.496578420000002</c:v>
                </c:pt>
                <c:pt idx="63">
                  <c:v>19.098054045000005</c:v>
                </c:pt>
                <c:pt idx="64">
                  <c:v>19.62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759-43E0-85C7-EFF2DBEC2F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98851679"/>
        <c:axId val="798850015"/>
      </c:areaChart>
      <c:catAx>
        <c:axId val="798851679"/>
        <c:scaling>
          <c:orientation val="minMax"/>
        </c:scaling>
        <c:delete val="1"/>
        <c:axPos val="b"/>
        <c:majorTickMark val="none"/>
        <c:minorTickMark val="none"/>
        <c:tickLblPos val="nextTo"/>
        <c:crossAx val="798850015"/>
        <c:crosses val="autoZero"/>
        <c:auto val="1"/>
        <c:lblAlgn val="ctr"/>
        <c:lblOffset val="100"/>
        <c:noMultiLvlLbl val="0"/>
      </c:catAx>
      <c:valAx>
        <c:axId val="798850015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9885167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Gravitational Potential Energy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Sheet1!$B$2:$B$66</c:f>
              <c:numCache>
                <c:formatCode>General</c:formatCode>
                <c:ptCount val="65"/>
                <c:pt idx="0">
                  <c:v>19.62</c:v>
                </c:pt>
                <c:pt idx="1">
                  <c:v>19.615188195000002</c:v>
                </c:pt>
                <c:pt idx="2">
                  <c:v>19.600752780000001</c:v>
                </c:pt>
                <c:pt idx="3">
                  <c:v>19.576693755000001</c:v>
                </c:pt>
                <c:pt idx="4">
                  <c:v>19.543011119999999</c:v>
                </c:pt>
                <c:pt idx="5">
                  <c:v>19.499704874999999</c:v>
                </c:pt>
                <c:pt idx="6">
                  <c:v>19.44677502</c:v>
                </c:pt>
                <c:pt idx="7">
                  <c:v>19.384221555</c:v>
                </c:pt>
                <c:pt idx="8">
                  <c:v>19.312044480000001</c:v>
                </c:pt>
                <c:pt idx="9">
                  <c:v>19.230243795</c:v>
                </c:pt>
                <c:pt idx="10">
                  <c:v>19.1388195</c:v>
                </c:pt>
                <c:pt idx="11">
                  <c:v>19.037771594999999</c:v>
                </c:pt>
                <c:pt idx="12">
                  <c:v>18.927100080000002</c:v>
                </c:pt>
                <c:pt idx="13">
                  <c:v>18.806804955</c:v>
                </c:pt>
                <c:pt idx="14">
                  <c:v>18.67688622</c:v>
                </c:pt>
                <c:pt idx="15">
                  <c:v>18.537343875000001</c:v>
                </c:pt>
                <c:pt idx="16">
                  <c:v>18.38817792</c:v>
                </c:pt>
                <c:pt idx="17">
                  <c:v>18.229388355000001</c:v>
                </c:pt>
                <c:pt idx="18">
                  <c:v>18.06097518</c:v>
                </c:pt>
                <c:pt idx="19">
                  <c:v>17.882938395</c:v>
                </c:pt>
                <c:pt idx="20">
                  <c:v>17.695277999999998</c:v>
                </c:pt>
                <c:pt idx="21">
                  <c:v>17.497993995000002</c:v>
                </c:pt>
                <c:pt idx="22">
                  <c:v>17.291086380000003</c:v>
                </c:pt>
                <c:pt idx="23">
                  <c:v>17.074555154999999</c:v>
                </c:pt>
                <c:pt idx="24">
                  <c:v>16.84840032</c:v>
                </c:pt>
                <c:pt idx="25">
                  <c:v>16.612621874999999</c:v>
                </c:pt>
                <c:pt idx="26">
                  <c:v>16.367219820000003</c:v>
                </c:pt>
                <c:pt idx="27">
                  <c:v>16.112194155000001</c:v>
                </c:pt>
                <c:pt idx="28">
                  <c:v>15.847544880000001</c:v>
                </c:pt>
                <c:pt idx="29">
                  <c:v>15.573271995000001</c:v>
                </c:pt>
                <c:pt idx="30">
                  <c:v>15.2893755</c:v>
                </c:pt>
                <c:pt idx="31">
                  <c:v>14.995855395000001</c:v>
                </c:pt>
                <c:pt idx="32">
                  <c:v>14.69271168</c:v>
                </c:pt>
                <c:pt idx="33">
                  <c:v>14.379944354999999</c:v>
                </c:pt>
                <c:pt idx="34">
                  <c:v>14.05755342</c:v>
                </c:pt>
                <c:pt idx="35">
                  <c:v>13.725538875000002</c:v>
                </c:pt>
                <c:pt idx="36">
                  <c:v>13.38390072</c:v>
                </c:pt>
                <c:pt idx="37">
                  <c:v>13.032638954999999</c:v>
                </c:pt>
                <c:pt idx="38">
                  <c:v>12.671753580000001</c:v>
                </c:pt>
                <c:pt idx="39">
                  <c:v>12.301244595000002</c:v>
                </c:pt>
                <c:pt idx="40">
                  <c:v>11.921111999999999</c:v>
                </c:pt>
                <c:pt idx="41">
                  <c:v>11.531355795000001</c:v>
                </c:pt>
                <c:pt idx="42">
                  <c:v>11.131975980000002</c:v>
                </c:pt>
                <c:pt idx="43">
                  <c:v>10.722972555</c:v>
                </c:pt>
                <c:pt idx="44">
                  <c:v>10.30434552</c:v>
                </c:pt>
                <c:pt idx="45">
                  <c:v>9.8760948749999997</c:v>
                </c:pt>
                <c:pt idx="46">
                  <c:v>9.4382206199999992</c:v>
                </c:pt>
                <c:pt idx="47">
                  <c:v>8.990722755000002</c:v>
                </c:pt>
                <c:pt idx="48">
                  <c:v>8.533601280000001</c:v>
                </c:pt>
                <c:pt idx="49">
                  <c:v>8.0668561950000015</c:v>
                </c:pt>
                <c:pt idx="50">
                  <c:v>7.5904875000000001</c:v>
                </c:pt>
                <c:pt idx="51">
                  <c:v>7.1044951950000002</c:v>
                </c:pt>
                <c:pt idx="52">
                  <c:v>6.6088792799999991</c:v>
                </c:pt>
                <c:pt idx="53">
                  <c:v>6.1036397549999988</c:v>
                </c:pt>
                <c:pt idx="54">
                  <c:v>5.5887766199999973</c:v>
                </c:pt>
                <c:pt idx="55">
                  <c:v>5.0642898749999974</c:v>
                </c:pt>
                <c:pt idx="56">
                  <c:v>4.5301795199999981</c:v>
                </c:pt>
                <c:pt idx="57">
                  <c:v>3.9864455550000018</c:v>
                </c:pt>
                <c:pt idx="58">
                  <c:v>3.4330879800000003</c:v>
                </c:pt>
                <c:pt idx="59">
                  <c:v>2.8701067950000017</c:v>
                </c:pt>
                <c:pt idx="60">
                  <c:v>2.2975019999999997</c:v>
                </c:pt>
                <c:pt idx="61">
                  <c:v>1.7152735949999989</c:v>
                </c:pt>
                <c:pt idx="62">
                  <c:v>1.1234215799999991</c:v>
                </c:pt>
                <c:pt idx="63">
                  <c:v>0.52194595499999796</c:v>
                </c:pt>
                <c:pt idx="64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4DAE-4FDC-BB62-67DAD133F1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Kinetic Energy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Sheet1!$C$2:$C$66</c:f>
              <c:numCache>
                <c:formatCode>General</c:formatCode>
                <c:ptCount val="65"/>
                <c:pt idx="0">
                  <c:v>0</c:v>
                </c:pt>
                <c:pt idx="1">
                  <c:v>4.8118050000000006E-3</c:v>
                </c:pt>
                <c:pt idx="2">
                  <c:v>1.9247220000000002E-2</c:v>
                </c:pt>
                <c:pt idx="3">
                  <c:v>4.3306245E-2</c:v>
                </c:pt>
                <c:pt idx="4">
                  <c:v>7.698888000000001E-2</c:v>
                </c:pt>
                <c:pt idx="5">
                  <c:v>0.12029512500000002</c:v>
                </c:pt>
                <c:pt idx="6">
                  <c:v>0.17322498</c:v>
                </c:pt>
                <c:pt idx="7">
                  <c:v>0.23577844500000006</c:v>
                </c:pt>
                <c:pt idx="8">
                  <c:v>0.30795552000000004</c:v>
                </c:pt>
                <c:pt idx="9">
                  <c:v>0.38975620500000002</c:v>
                </c:pt>
                <c:pt idx="10">
                  <c:v>0.48118050000000007</c:v>
                </c:pt>
                <c:pt idx="11">
                  <c:v>0.58222840500000017</c:v>
                </c:pt>
                <c:pt idx="12">
                  <c:v>0.69289992</c:v>
                </c:pt>
                <c:pt idx="13">
                  <c:v>0.81319504500000017</c:v>
                </c:pt>
                <c:pt idx="14">
                  <c:v>0.94311378000000023</c:v>
                </c:pt>
                <c:pt idx="15">
                  <c:v>1.082656125</c:v>
                </c:pt>
                <c:pt idx="16">
                  <c:v>1.2318220800000002</c:v>
                </c:pt>
                <c:pt idx="17">
                  <c:v>1.3906116450000003</c:v>
                </c:pt>
                <c:pt idx="18">
                  <c:v>1.5590248200000001</c:v>
                </c:pt>
                <c:pt idx="19">
                  <c:v>1.7370616050000003</c:v>
                </c:pt>
                <c:pt idx="20">
                  <c:v>1.9247220000000003</c:v>
                </c:pt>
                <c:pt idx="21">
                  <c:v>2.1220060049999998</c:v>
                </c:pt>
                <c:pt idx="22">
                  <c:v>2.3289136200000007</c:v>
                </c:pt>
                <c:pt idx="23">
                  <c:v>2.5454448450000009</c:v>
                </c:pt>
                <c:pt idx="24">
                  <c:v>2.77159968</c:v>
                </c:pt>
                <c:pt idx="25">
                  <c:v>3.0073781250000002</c:v>
                </c:pt>
                <c:pt idx="26">
                  <c:v>3.2527801800000007</c:v>
                </c:pt>
                <c:pt idx="27">
                  <c:v>3.5078058450000009</c:v>
                </c:pt>
                <c:pt idx="28">
                  <c:v>3.7724551200000009</c:v>
                </c:pt>
                <c:pt idx="29">
                  <c:v>4.0467280050000003</c:v>
                </c:pt>
                <c:pt idx="30">
                  <c:v>4.3306244999999999</c:v>
                </c:pt>
                <c:pt idx="31">
                  <c:v>4.6241446050000006</c:v>
                </c:pt>
                <c:pt idx="32">
                  <c:v>4.9272883200000006</c:v>
                </c:pt>
                <c:pt idx="33">
                  <c:v>5.2400556450000009</c:v>
                </c:pt>
                <c:pt idx="34">
                  <c:v>5.5624465800000014</c:v>
                </c:pt>
                <c:pt idx="35">
                  <c:v>5.8944611250000003</c:v>
                </c:pt>
                <c:pt idx="36">
                  <c:v>6.2360992800000004</c:v>
                </c:pt>
                <c:pt idx="37">
                  <c:v>6.5873610450000006</c:v>
                </c:pt>
                <c:pt idx="38">
                  <c:v>6.9482464200000011</c:v>
                </c:pt>
                <c:pt idx="39">
                  <c:v>7.318755405000001</c:v>
                </c:pt>
                <c:pt idx="40">
                  <c:v>7.6988880000000011</c:v>
                </c:pt>
                <c:pt idx="41">
                  <c:v>8.0886442049999996</c:v>
                </c:pt>
                <c:pt idx="42">
                  <c:v>8.4880240199999992</c:v>
                </c:pt>
                <c:pt idx="43">
                  <c:v>8.8970274450000009</c:v>
                </c:pt>
                <c:pt idx="44">
                  <c:v>9.3156544800000027</c:v>
                </c:pt>
                <c:pt idx="45">
                  <c:v>9.7439051250000013</c:v>
                </c:pt>
                <c:pt idx="46">
                  <c:v>10.181779380000004</c:v>
                </c:pt>
                <c:pt idx="47">
                  <c:v>10.629277244999997</c:v>
                </c:pt>
                <c:pt idx="48">
                  <c:v>11.08639872</c:v>
                </c:pt>
                <c:pt idx="49">
                  <c:v>11.553143804999999</c:v>
                </c:pt>
                <c:pt idx="50">
                  <c:v>12.029512500000001</c:v>
                </c:pt>
                <c:pt idx="51">
                  <c:v>12.515504805000004</c:v>
                </c:pt>
                <c:pt idx="52">
                  <c:v>13.011120720000003</c:v>
                </c:pt>
                <c:pt idx="53">
                  <c:v>13.516360245000005</c:v>
                </c:pt>
                <c:pt idx="54">
                  <c:v>14.031223380000004</c:v>
                </c:pt>
                <c:pt idx="55">
                  <c:v>14.555710125000006</c:v>
                </c:pt>
                <c:pt idx="56">
                  <c:v>15.089820480000004</c:v>
                </c:pt>
                <c:pt idx="57">
                  <c:v>15.633554444999996</c:v>
                </c:pt>
                <c:pt idx="58">
                  <c:v>16.186912020000001</c:v>
                </c:pt>
                <c:pt idx="59">
                  <c:v>16.749893204999999</c:v>
                </c:pt>
                <c:pt idx="60">
                  <c:v>17.322498</c:v>
                </c:pt>
                <c:pt idx="61">
                  <c:v>17.904726404999998</c:v>
                </c:pt>
                <c:pt idx="62">
                  <c:v>18.496578420000002</c:v>
                </c:pt>
                <c:pt idx="63">
                  <c:v>19.098054045000005</c:v>
                </c:pt>
                <c:pt idx="64">
                  <c:v>19.62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4DAE-4FDC-BB62-67DAD133F1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2971375"/>
        <c:axId val="722980943"/>
      </c:lineChart>
      <c:catAx>
        <c:axId val="722971375"/>
        <c:scaling>
          <c:orientation val="minMax"/>
        </c:scaling>
        <c:delete val="1"/>
        <c:axPos val="b"/>
        <c:numFmt formatCode="General" sourceLinked="1"/>
        <c:majorTickMark val="none"/>
        <c:minorTickMark val="none"/>
        <c:tickLblPos val="nextTo"/>
        <c:crossAx val="722980943"/>
        <c:crosses val="autoZero"/>
        <c:auto val="1"/>
        <c:lblAlgn val="ctr"/>
        <c:lblOffset val="100"/>
        <c:noMultiLvlLbl val="0"/>
      </c:catAx>
      <c:valAx>
        <c:axId val="722980943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97137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Gravitational Potential Energy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Sheet1!$B$2:$B$118</c:f>
              <c:numCache>
                <c:formatCode>General</c:formatCode>
                <c:ptCount val="117"/>
                <c:pt idx="0">
                  <c:v>19.62</c:v>
                </c:pt>
                <c:pt idx="1">
                  <c:v>19.615188195000002</c:v>
                </c:pt>
                <c:pt idx="2">
                  <c:v>19.600752780000001</c:v>
                </c:pt>
                <c:pt idx="3">
                  <c:v>19.576693755000001</c:v>
                </c:pt>
                <c:pt idx="4">
                  <c:v>19.543011119999999</c:v>
                </c:pt>
                <c:pt idx="5">
                  <c:v>19.499704874999999</c:v>
                </c:pt>
                <c:pt idx="6">
                  <c:v>19.44677502</c:v>
                </c:pt>
                <c:pt idx="7">
                  <c:v>19.384221555</c:v>
                </c:pt>
                <c:pt idx="8">
                  <c:v>19.312044480000001</c:v>
                </c:pt>
                <c:pt idx="9">
                  <c:v>19.230243795</c:v>
                </c:pt>
                <c:pt idx="10">
                  <c:v>19.1388195</c:v>
                </c:pt>
                <c:pt idx="11">
                  <c:v>19.037771594999999</c:v>
                </c:pt>
                <c:pt idx="12">
                  <c:v>18.927100080000002</c:v>
                </c:pt>
                <c:pt idx="13">
                  <c:v>18.806804955</c:v>
                </c:pt>
                <c:pt idx="14">
                  <c:v>18.67688622</c:v>
                </c:pt>
                <c:pt idx="15">
                  <c:v>18.537343875000001</c:v>
                </c:pt>
                <c:pt idx="16">
                  <c:v>18.38817792</c:v>
                </c:pt>
                <c:pt idx="17">
                  <c:v>18.229388355000001</c:v>
                </c:pt>
                <c:pt idx="18">
                  <c:v>18.06097518</c:v>
                </c:pt>
                <c:pt idx="19">
                  <c:v>17.882938395</c:v>
                </c:pt>
                <c:pt idx="20">
                  <c:v>17.695277999999998</c:v>
                </c:pt>
                <c:pt idx="21">
                  <c:v>17.497993995000002</c:v>
                </c:pt>
                <c:pt idx="22">
                  <c:v>17.291086380000003</c:v>
                </c:pt>
                <c:pt idx="23">
                  <c:v>17.074555154999999</c:v>
                </c:pt>
                <c:pt idx="24">
                  <c:v>16.84840032</c:v>
                </c:pt>
                <c:pt idx="25">
                  <c:v>16.612621874999999</c:v>
                </c:pt>
                <c:pt idx="26">
                  <c:v>16.367219820000003</c:v>
                </c:pt>
                <c:pt idx="27">
                  <c:v>16.112194155000001</c:v>
                </c:pt>
                <c:pt idx="28">
                  <c:v>15.847544880000001</c:v>
                </c:pt>
                <c:pt idx="29">
                  <c:v>15.573271995000001</c:v>
                </c:pt>
                <c:pt idx="30">
                  <c:v>15.2893755</c:v>
                </c:pt>
                <c:pt idx="31">
                  <c:v>14.995855395000001</c:v>
                </c:pt>
                <c:pt idx="32">
                  <c:v>14.69271168</c:v>
                </c:pt>
                <c:pt idx="33">
                  <c:v>14.379944354999999</c:v>
                </c:pt>
                <c:pt idx="34">
                  <c:v>14.05755342</c:v>
                </c:pt>
                <c:pt idx="35">
                  <c:v>13.725538875000002</c:v>
                </c:pt>
                <c:pt idx="36">
                  <c:v>13.38390072</c:v>
                </c:pt>
                <c:pt idx="37">
                  <c:v>13.032638954999999</c:v>
                </c:pt>
                <c:pt idx="38">
                  <c:v>12.671753580000001</c:v>
                </c:pt>
                <c:pt idx="39">
                  <c:v>12.301244595000002</c:v>
                </c:pt>
                <c:pt idx="40">
                  <c:v>11.921111999999999</c:v>
                </c:pt>
                <c:pt idx="41">
                  <c:v>11.531355795000001</c:v>
                </c:pt>
                <c:pt idx="42">
                  <c:v>11.131975980000002</c:v>
                </c:pt>
                <c:pt idx="43">
                  <c:v>10.722972555</c:v>
                </c:pt>
                <c:pt idx="44">
                  <c:v>10.30434552</c:v>
                </c:pt>
                <c:pt idx="45">
                  <c:v>9.8760948749999997</c:v>
                </c:pt>
                <c:pt idx="46">
                  <c:v>9.4382206199999992</c:v>
                </c:pt>
                <c:pt idx="47">
                  <c:v>8.990722755000002</c:v>
                </c:pt>
                <c:pt idx="48">
                  <c:v>8.533601280000001</c:v>
                </c:pt>
                <c:pt idx="49">
                  <c:v>8.0668561950000015</c:v>
                </c:pt>
                <c:pt idx="50">
                  <c:v>7.5904875000000001</c:v>
                </c:pt>
                <c:pt idx="51">
                  <c:v>7.1044951950000002</c:v>
                </c:pt>
                <c:pt idx="52">
                  <c:v>6.6088792799999991</c:v>
                </c:pt>
                <c:pt idx="53">
                  <c:v>6.1036397549999988</c:v>
                </c:pt>
                <c:pt idx="54">
                  <c:v>5.5887766199999973</c:v>
                </c:pt>
                <c:pt idx="55">
                  <c:v>5.0642898749999974</c:v>
                </c:pt>
                <c:pt idx="56">
                  <c:v>4.5301795199999981</c:v>
                </c:pt>
                <c:pt idx="57">
                  <c:v>3.9864455550000018</c:v>
                </c:pt>
                <c:pt idx="58">
                  <c:v>3.4330879800000003</c:v>
                </c:pt>
                <c:pt idx="59">
                  <c:v>2.8701067950000017</c:v>
                </c:pt>
                <c:pt idx="60">
                  <c:v>2.2975019999999997</c:v>
                </c:pt>
                <c:pt idx="61">
                  <c:v>1.7152735949999989</c:v>
                </c:pt>
                <c:pt idx="62">
                  <c:v>1.1234215799999991</c:v>
                </c:pt>
                <c:pt idx="63">
                  <c:v>0.52194595499999796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0.41197352336941684</c:v>
                </c:pt>
                <c:pt idx="75">
                  <c:v>0.81432343673883167</c:v>
                </c:pt>
                <c:pt idx="76">
                  <c:v>1.2070497401082463</c:v>
                </c:pt>
                <c:pt idx="77">
                  <c:v>1.5901524334776589</c:v>
                </c:pt>
                <c:pt idx="78">
                  <c:v>1.963631516847073</c:v>
                </c:pt>
                <c:pt idx="79">
                  <c:v>2.3274869902164887</c:v>
                </c:pt>
                <c:pt idx="80">
                  <c:v>2.6817188535859025</c:v>
                </c:pt>
                <c:pt idx="81">
                  <c:v>3.0263271069553159</c:v>
                </c:pt>
                <c:pt idx="82">
                  <c:v>3.3613117503247292</c:v>
                </c:pt>
                <c:pt idx="83">
                  <c:v>3.6866727836941404</c:v>
                </c:pt>
                <c:pt idx="84">
                  <c:v>4.002410207063555</c:v>
                </c:pt>
                <c:pt idx="85">
                  <c:v>4.3085240204329693</c:v>
                </c:pt>
                <c:pt idx="86">
                  <c:v>4.6050142238023817</c:v>
                </c:pt>
                <c:pt idx="87">
                  <c:v>4.8918808171717956</c:v>
                </c:pt>
                <c:pt idx="88">
                  <c:v>5.1691238005412092</c:v>
                </c:pt>
                <c:pt idx="89">
                  <c:v>5.4367431739106244</c:v>
                </c:pt>
                <c:pt idx="90">
                  <c:v>5.6947389372800359</c:v>
                </c:pt>
                <c:pt idx="91">
                  <c:v>5.9431110906494524</c:v>
                </c:pt>
                <c:pt idx="92">
                  <c:v>6.1818596340188634</c:v>
                </c:pt>
                <c:pt idx="93">
                  <c:v>6.4109845673882795</c:v>
                </c:pt>
                <c:pt idx="94">
                  <c:v>6.6304858907576936</c:v>
                </c:pt>
                <c:pt idx="95">
                  <c:v>6.8403636041271056</c:v>
                </c:pt>
                <c:pt idx="96">
                  <c:v>7.0406177074965193</c:v>
                </c:pt>
                <c:pt idx="97">
                  <c:v>7.2312482008659309</c:v>
                </c:pt>
                <c:pt idx="98">
                  <c:v>7.4122550842353441</c:v>
                </c:pt>
                <c:pt idx="99">
                  <c:v>7.5836383576047588</c:v>
                </c:pt>
                <c:pt idx="100">
                  <c:v>7.7453980209741715</c:v>
                </c:pt>
                <c:pt idx="101">
                  <c:v>7.8975340743435858</c:v>
                </c:pt>
                <c:pt idx="102">
                  <c:v>8.0400465177130016</c:v>
                </c:pt>
                <c:pt idx="103">
                  <c:v>8.1729353510824154</c:v>
                </c:pt>
                <c:pt idx="104">
                  <c:v>8.2962005744518272</c:v>
                </c:pt>
                <c:pt idx="105">
                  <c:v>8.4098421878212406</c:v>
                </c:pt>
                <c:pt idx="106">
                  <c:v>8.5138601911906555</c:v>
                </c:pt>
                <c:pt idx="107">
                  <c:v>8.6082545845600684</c:v>
                </c:pt>
                <c:pt idx="108">
                  <c:v>8.6930253679294829</c:v>
                </c:pt>
                <c:pt idx="109">
                  <c:v>8.7681725412988953</c:v>
                </c:pt>
                <c:pt idx="110">
                  <c:v>8.8336961046683093</c:v>
                </c:pt>
                <c:pt idx="111">
                  <c:v>8.8895960580377213</c:v>
                </c:pt>
                <c:pt idx="112">
                  <c:v>8.9358724014071349</c:v>
                </c:pt>
                <c:pt idx="113">
                  <c:v>8.97252513477655</c:v>
                </c:pt>
                <c:pt idx="114">
                  <c:v>8.9995542581459631</c:v>
                </c:pt>
                <c:pt idx="115">
                  <c:v>9.0169597715153778</c:v>
                </c:pt>
                <c:pt idx="116">
                  <c:v>9.0247416748847904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DAE-4B01-BF58-D811BED5EAE3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Kinetic Energy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val>
            <c:numRef>
              <c:f>Sheet1!$C$2:$C$118</c:f>
              <c:numCache>
                <c:formatCode>General</c:formatCode>
                <c:ptCount val="117"/>
                <c:pt idx="0">
                  <c:v>0</c:v>
                </c:pt>
                <c:pt idx="1">
                  <c:v>4.8118050000000006E-3</c:v>
                </c:pt>
                <c:pt idx="2">
                  <c:v>1.9247220000000002E-2</c:v>
                </c:pt>
                <c:pt idx="3">
                  <c:v>4.3306245E-2</c:v>
                </c:pt>
                <c:pt idx="4">
                  <c:v>7.698888000000001E-2</c:v>
                </c:pt>
                <c:pt idx="5">
                  <c:v>0.12029512500000002</c:v>
                </c:pt>
                <c:pt idx="6">
                  <c:v>0.17322498</c:v>
                </c:pt>
                <c:pt idx="7">
                  <c:v>0.23577844500000006</c:v>
                </c:pt>
                <c:pt idx="8">
                  <c:v>0.30795552000000004</c:v>
                </c:pt>
                <c:pt idx="9">
                  <c:v>0.38975620500000002</c:v>
                </c:pt>
                <c:pt idx="10">
                  <c:v>0.48118050000000007</c:v>
                </c:pt>
                <c:pt idx="11">
                  <c:v>0.58222840500000017</c:v>
                </c:pt>
                <c:pt idx="12">
                  <c:v>0.69289992</c:v>
                </c:pt>
                <c:pt idx="13">
                  <c:v>0.81319504500000017</c:v>
                </c:pt>
                <c:pt idx="14">
                  <c:v>0.94311378000000023</c:v>
                </c:pt>
                <c:pt idx="15">
                  <c:v>1.082656125</c:v>
                </c:pt>
                <c:pt idx="16">
                  <c:v>1.2318220800000002</c:v>
                </c:pt>
                <c:pt idx="17">
                  <c:v>1.3906116450000003</c:v>
                </c:pt>
                <c:pt idx="18">
                  <c:v>1.5590248200000001</c:v>
                </c:pt>
                <c:pt idx="19">
                  <c:v>1.7370616050000003</c:v>
                </c:pt>
                <c:pt idx="20">
                  <c:v>1.9247220000000003</c:v>
                </c:pt>
                <c:pt idx="21">
                  <c:v>2.1220060049999998</c:v>
                </c:pt>
                <c:pt idx="22">
                  <c:v>2.3289136200000007</c:v>
                </c:pt>
                <c:pt idx="23">
                  <c:v>2.5454448450000009</c:v>
                </c:pt>
                <c:pt idx="24">
                  <c:v>2.77159968</c:v>
                </c:pt>
                <c:pt idx="25">
                  <c:v>3.0073781250000002</c:v>
                </c:pt>
                <c:pt idx="26">
                  <c:v>3.2527801800000007</c:v>
                </c:pt>
                <c:pt idx="27">
                  <c:v>3.5078058450000009</c:v>
                </c:pt>
                <c:pt idx="28">
                  <c:v>3.7724551200000009</c:v>
                </c:pt>
                <c:pt idx="29">
                  <c:v>4.0467280050000003</c:v>
                </c:pt>
                <c:pt idx="30">
                  <c:v>4.3306244999999999</c:v>
                </c:pt>
                <c:pt idx="31">
                  <c:v>4.6241446050000006</c:v>
                </c:pt>
                <c:pt idx="32">
                  <c:v>4.9272883200000006</c:v>
                </c:pt>
                <c:pt idx="33">
                  <c:v>5.2400556450000009</c:v>
                </c:pt>
                <c:pt idx="34">
                  <c:v>5.5624465800000014</c:v>
                </c:pt>
                <c:pt idx="35">
                  <c:v>5.8944611250000003</c:v>
                </c:pt>
                <c:pt idx="36">
                  <c:v>6.2360992800000004</c:v>
                </c:pt>
                <c:pt idx="37">
                  <c:v>6.5873610450000006</c:v>
                </c:pt>
                <c:pt idx="38">
                  <c:v>6.9482464200000011</c:v>
                </c:pt>
                <c:pt idx="39">
                  <c:v>7.318755405000001</c:v>
                </c:pt>
                <c:pt idx="40">
                  <c:v>7.6988880000000011</c:v>
                </c:pt>
                <c:pt idx="41">
                  <c:v>8.0886442049999996</c:v>
                </c:pt>
                <c:pt idx="42">
                  <c:v>8.4880240199999992</c:v>
                </c:pt>
                <c:pt idx="43">
                  <c:v>8.8970274450000009</c:v>
                </c:pt>
                <c:pt idx="44">
                  <c:v>9.3156544800000027</c:v>
                </c:pt>
                <c:pt idx="45">
                  <c:v>9.7439051250000013</c:v>
                </c:pt>
                <c:pt idx="46">
                  <c:v>10.181779380000004</c:v>
                </c:pt>
                <c:pt idx="47">
                  <c:v>10.629277244999997</c:v>
                </c:pt>
                <c:pt idx="48">
                  <c:v>11.08639872</c:v>
                </c:pt>
                <c:pt idx="49">
                  <c:v>11.553143804999999</c:v>
                </c:pt>
                <c:pt idx="50">
                  <c:v>12.029512500000001</c:v>
                </c:pt>
                <c:pt idx="51">
                  <c:v>12.515504805000004</c:v>
                </c:pt>
                <c:pt idx="52">
                  <c:v>13.011120720000003</c:v>
                </c:pt>
                <c:pt idx="53">
                  <c:v>13.516360245000005</c:v>
                </c:pt>
                <c:pt idx="54">
                  <c:v>14.031223380000004</c:v>
                </c:pt>
                <c:pt idx="55">
                  <c:v>14.555710125000006</c:v>
                </c:pt>
                <c:pt idx="56">
                  <c:v>15.089820480000004</c:v>
                </c:pt>
                <c:pt idx="57">
                  <c:v>15.633554444999996</c:v>
                </c:pt>
                <c:pt idx="58">
                  <c:v>16.186912020000001</c:v>
                </c:pt>
                <c:pt idx="59">
                  <c:v>16.749893204999999</c:v>
                </c:pt>
                <c:pt idx="60">
                  <c:v>17.322498</c:v>
                </c:pt>
                <c:pt idx="61">
                  <c:v>17.904726404999998</c:v>
                </c:pt>
                <c:pt idx="62">
                  <c:v>18.496578420000002</c:v>
                </c:pt>
                <c:pt idx="63">
                  <c:v>19.098054045000005</c:v>
                </c:pt>
                <c:pt idx="64">
                  <c:v>19.62</c:v>
                </c:pt>
                <c:pt idx="65">
                  <c:v>18.442800000000002</c:v>
                </c:pt>
                <c:pt idx="66">
                  <c:v>17.265599999999999</c:v>
                </c:pt>
                <c:pt idx="67">
                  <c:v>16.0884</c:v>
                </c:pt>
                <c:pt idx="68">
                  <c:v>14.911200000000001</c:v>
                </c:pt>
                <c:pt idx="69">
                  <c:v>13.734000000000002</c:v>
                </c:pt>
                <c:pt idx="70">
                  <c:v>12.556800000000001</c:v>
                </c:pt>
                <c:pt idx="71">
                  <c:v>11.3796</c:v>
                </c:pt>
                <c:pt idx="72">
                  <c:v>10.202400000000001</c:v>
                </c:pt>
                <c:pt idx="73">
                  <c:v>9.0252000000000017</c:v>
                </c:pt>
                <c:pt idx="74">
                  <c:v>8.6132264766305848</c:v>
                </c:pt>
                <c:pt idx="75">
                  <c:v>8.21087656326117</c:v>
                </c:pt>
                <c:pt idx="76">
                  <c:v>7.8181502598917554</c:v>
                </c:pt>
                <c:pt idx="77">
                  <c:v>7.4350475665223419</c:v>
                </c:pt>
                <c:pt idx="78">
                  <c:v>7.0615684831529277</c:v>
                </c:pt>
                <c:pt idx="79">
                  <c:v>6.6977130097835138</c:v>
                </c:pt>
                <c:pt idx="80">
                  <c:v>6.3434811464141001</c:v>
                </c:pt>
                <c:pt idx="81">
                  <c:v>5.9988728930446857</c:v>
                </c:pt>
                <c:pt idx="82">
                  <c:v>5.6638882496752725</c:v>
                </c:pt>
                <c:pt idx="83">
                  <c:v>5.3385272163058612</c:v>
                </c:pt>
                <c:pt idx="84">
                  <c:v>5.0227897929364476</c:v>
                </c:pt>
                <c:pt idx="85">
                  <c:v>4.7166759795670332</c:v>
                </c:pt>
                <c:pt idx="86">
                  <c:v>4.42018577619762</c:v>
                </c:pt>
                <c:pt idx="87">
                  <c:v>4.1333191828282061</c:v>
                </c:pt>
                <c:pt idx="88">
                  <c:v>3.856076199458792</c:v>
                </c:pt>
                <c:pt idx="89">
                  <c:v>3.5884568260893781</c:v>
                </c:pt>
                <c:pt idx="90">
                  <c:v>3.3304610627199644</c:v>
                </c:pt>
                <c:pt idx="91">
                  <c:v>3.0820889093505506</c:v>
                </c:pt>
                <c:pt idx="92">
                  <c:v>2.8433403659811369</c:v>
                </c:pt>
                <c:pt idx="93">
                  <c:v>2.6142154326117231</c:v>
                </c:pt>
                <c:pt idx="94">
                  <c:v>2.3947141092423094</c:v>
                </c:pt>
                <c:pt idx="95">
                  <c:v>2.1848363958728978</c:v>
                </c:pt>
                <c:pt idx="96">
                  <c:v>1.9845822925034837</c:v>
                </c:pt>
                <c:pt idx="97">
                  <c:v>1.7939517991340701</c:v>
                </c:pt>
                <c:pt idx="98">
                  <c:v>1.6129449157646563</c:v>
                </c:pt>
                <c:pt idx="99">
                  <c:v>1.4415616423952424</c:v>
                </c:pt>
                <c:pt idx="100">
                  <c:v>1.2798019790258288</c:v>
                </c:pt>
                <c:pt idx="101">
                  <c:v>1.127665925656415</c:v>
                </c:pt>
                <c:pt idx="102">
                  <c:v>0.98515348228700139</c:v>
                </c:pt>
                <c:pt idx="103">
                  <c:v>0.85226464891758769</c:v>
                </c:pt>
                <c:pt idx="104">
                  <c:v>0.72899942554817398</c:v>
                </c:pt>
                <c:pt idx="105">
                  <c:v>0.61535781217876029</c:v>
                </c:pt>
                <c:pt idx="106">
                  <c:v>0.51133980880934671</c:v>
                </c:pt>
                <c:pt idx="107">
                  <c:v>0.41694541543993308</c:v>
                </c:pt>
                <c:pt idx="108">
                  <c:v>0.33217463207051945</c:v>
                </c:pt>
                <c:pt idx="109">
                  <c:v>0.25702745870110583</c:v>
                </c:pt>
                <c:pt idx="110">
                  <c:v>0.19150389533169226</c:v>
                </c:pt>
                <c:pt idx="111">
                  <c:v>0.13560394196227868</c:v>
                </c:pt>
                <c:pt idx="112">
                  <c:v>8.932759859286514E-2</c:v>
                </c:pt>
                <c:pt idx="113">
                  <c:v>5.2674865223451592E-2</c:v>
                </c:pt>
                <c:pt idx="114">
                  <c:v>2.5645741854038558E-2</c:v>
                </c:pt>
                <c:pt idx="115">
                  <c:v>8.2402284846248355E-3</c:v>
                </c:pt>
                <c:pt idx="116">
                  <c:v>4.5832511521112676E-4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DAE-4B01-BF58-D811BED5EAE3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heat and sound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val>
            <c:numRef>
              <c:f>Sheet1!$D$2:$D$118</c:f>
              <c:numCache>
                <c:formatCode>General</c:formatCode>
                <c:ptCount val="1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1.1772</c:v>
                </c:pt>
                <c:pt idx="66">
                  <c:v>2.3544</c:v>
                </c:pt>
                <c:pt idx="67">
                  <c:v>3.5316000000000001</c:v>
                </c:pt>
                <c:pt idx="68">
                  <c:v>4.7088000000000001</c:v>
                </c:pt>
                <c:pt idx="69">
                  <c:v>5.8860000000000001</c:v>
                </c:pt>
                <c:pt idx="70">
                  <c:v>7.0632000000000001</c:v>
                </c:pt>
                <c:pt idx="71">
                  <c:v>8.2404000000000011</c:v>
                </c:pt>
                <c:pt idx="72">
                  <c:v>9.4176000000000002</c:v>
                </c:pt>
                <c:pt idx="73">
                  <c:v>10.594799999999999</c:v>
                </c:pt>
                <c:pt idx="74">
                  <c:v>10.594799999999999</c:v>
                </c:pt>
                <c:pt idx="75">
                  <c:v>10.594799999999999</c:v>
                </c:pt>
                <c:pt idx="76">
                  <c:v>10.594799999999999</c:v>
                </c:pt>
                <c:pt idx="77">
                  <c:v>10.594799999999999</c:v>
                </c:pt>
                <c:pt idx="78">
                  <c:v>10.594799999999999</c:v>
                </c:pt>
                <c:pt idx="79">
                  <c:v>10.594799999999999</c:v>
                </c:pt>
                <c:pt idx="80">
                  <c:v>10.594799999999999</c:v>
                </c:pt>
                <c:pt idx="81">
                  <c:v>10.594799999999999</c:v>
                </c:pt>
                <c:pt idx="82">
                  <c:v>10.594799999999999</c:v>
                </c:pt>
                <c:pt idx="83">
                  <c:v>10.594799999999999</c:v>
                </c:pt>
                <c:pt idx="84">
                  <c:v>10.594799999999999</c:v>
                </c:pt>
                <c:pt idx="85">
                  <c:v>10.594799999999999</c:v>
                </c:pt>
                <c:pt idx="86">
                  <c:v>10.594799999999999</c:v>
                </c:pt>
                <c:pt idx="87">
                  <c:v>10.594799999999999</c:v>
                </c:pt>
                <c:pt idx="88">
                  <c:v>10.594799999999999</c:v>
                </c:pt>
                <c:pt idx="89">
                  <c:v>10.594799999999999</c:v>
                </c:pt>
                <c:pt idx="90">
                  <c:v>10.594799999999999</c:v>
                </c:pt>
                <c:pt idx="91">
                  <c:v>10.594799999999999</c:v>
                </c:pt>
                <c:pt idx="92">
                  <c:v>10.594799999999999</c:v>
                </c:pt>
                <c:pt idx="93">
                  <c:v>10.594799999999999</c:v>
                </c:pt>
                <c:pt idx="94">
                  <c:v>10.594799999999999</c:v>
                </c:pt>
                <c:pt idx="95">
                  <c:v>10.594799999999999</c:v>
                </c:pt>
                <c:pt idx="96">
                  <c:v>10.594799999999999</c:v>
                </c:pt>
                <c:pt idx="97">
                  <c:v>10.594799999999999</c:v>
                </c:pt>
                <c:pt idx="98">
                  <c:v>10.594799999999999</c:v>
                </c:pt>
                <c:pt idx="99">
                  <c:v>10.594799999999999</c:v>
                </c:pt>
                <c:pt idx="100">
                  <c:v>10.594799999999999</c:v>
                </c:pt>
                <c:pt idx="101">
                  <c:v>10.594799999999999</c:v>
                </c:pt>
                <c:pt idx="102">
                  <c:v>10.594799999999999</c:v>
                </c:pt>
                <c:pt idx="103">
                  <c:v>10.594799999999999</c:v>
                </c:pt>
                <c:pt idx="104">
                  <c:v>10.594799999999999</c:v>
                </c:pt>
                <c:pt idx="105">
                  <c:v>10.594799999999999</c:v>
                </c:pt>
                <c:pt idx="106">
                  <c:v>10.594799999999999</c:v>
                </c:pt>
                <c:pt idx="107">
                  <c:v>10.594799999999999</c:v>
                </c:pt>
                <c:pt idx="108">
                  <c:v>10.594799999999999</c:v>
                </c:pt>
                <c:pt idx="109">
                  <c:v>10.594799999999999</c:v>
                </c:pt>
                <c:pt idx="110">
                  <c:v>10.594799999999999</c:v>
                </c:pt>
                <c:pt idx="111">
                  <c:v>10.594799999999999</c:v>
                </c:pt>
                <c:pt idx="112">
                  <c:v>10.594799999999999</c:v>
                </c:pt>
                <c:pt idx="113">
                  <c:v>10.594799999999999</c:v>
                </c:pt>
                <c:pt idx="114">
                  <c:v>10.594799999999999</c:v>
                </c:pt>
                <c:pt idx="115">
                  <c:v>10.594799999999999</c:v>
                </c:pt>
                <c:pt idx="116">
                  <c:v>10.594799999999999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DDAE-4B01-BF58-D811BED5EA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722977199"/>
        <c:axId val="722958895"/>
      </c:lineChart>
      <c:catAx>
        <c:axId val="722977199"/>
        <c:scaling>
          <c:orientation val="minMax"/>
        </c:scaling>
        <c:delete val="1"/>
        <c:axPos val="b"/>
        <c:majorTickMark val="none"/>
        <c:minorTickMark val="none"/>
        <c:tickLblPos val="nextTo"/>
        <c:crossAx val="722958895"/>
        <c:crosses val="autoZero"/>
        <c:auto val="1"/>
        <c:lblAlgn val="ctr"/>
        <c:lblOffset val="100"/>
        <c:noMultiLvlLbl val="0"/>
      </c:catAx>
      <c:valAx>
        <c:axId val="722958895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9771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Gravitational Potential Energy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val>
            <c:numRef>
              <c:f>Sheet1!$B$2:$B$118</c:f>
              <c:numCache>
                <c:formatCode>General</c:formatCode>
                <c:ptCount val="117"/>
                <c:pt idx="0">
                  <c:v>19.62</c:v>
                </c:pt>
                <c:pt idx="1">
                  <c:v>19.615188195000002</c:v>
                </c:pt>
                <c:pt idx="2">
                  <c:v>19.600752780000001</c:v>
                </c:pt>
                <c:pt idx="3">
                  <c:v>19.576693755000001</c:v>
                </c:pt>
                <c:pt idx="4">
                  <c:v>19.543011119999999</c:v>
                </c:pt>
                <c:pt idx="5">
                  <c:v>19.499704874999999</c:v>
                </c:pt>
                <c:pt idx="6">
                  <c:v>19.44677502</c:v>
                </c:pt>
                <c:pt idx="7">
                  <c:v>19.384221555</c:v>
                </c:pt>
                <c:pt idx="8">
                  <c:v>19.312044480000001</c:v>
                </c:pt>
                <c:pt idx="9">
                  <c:v>19.230243795</c:v>
                </c:pt>
                <c:pt idx="10">
                  <c:v>19.1388195</c:v>
                </c:pt>
                <c:pt idx="11">
                  <c:v>19.037771594999999</c:v>
                </c:pt>
                <c:pt idx="12">
                  <c:v>18.927100080000002</c:v>
                </c:pt>
                <c:pt idx="13">
                  <c:v>18.806804955</c:v>
                </c:pt>
                <c:pt idx="14">
                  <c:v>18.67688622</c:v>
                </c:pt>
                <c:pt idx="15">
                  <c:v>18.537343875000001</c:v>
                </c:pt>
                <c:pt idx="16">
                  <c:v>18.38817792</c:v>
                </c:pt>
                <c:pt idx="17">
                  <c:v>18.229388355000001</c:v>
                </c:pt>
                <c:pt idx="18">
                  <c:v>18.06097518</c:v>
                </c:pt>
                <c:pt idx="19">
                  <c:v>17.882938395</c:v>
                </c:pt>
                <c:pt idx="20">
                  <c:v>17.695277999999998</c:v>
                </c:pt>
                <c:pt idx="21">
                  <c:v>17.497993995000002</c:v>
                </c:pt>
                <c:pt idx="22">
                  <c:v>17.291086380000003</c:v>
                </c:pt>
                <c:pt idx="23">
                  <c:v>17.074555154999999</c:v>
                </c:pt>
                <c:pt idx="24">
                  <c:v>16.84840032</c:v>
                </c:pt>
                <c:pt idx="25">
                  <c:v>16.612621874999999</c:v>
                </c:pt>
                <c:pt idx="26">
                  <c:v>16.367219820000003</c:v>
                </c:pt>
                <c:pt idx="27">
                  <c:v>16.112194155000001</c:v>
                </c:pt>
                <c:pt idx="28">
                  <c:v>15.847544880000001</c:v>
                </c:pt>
                <c:pt idx="29">
                  <c:v>15.573271995000001</c:v>
                </c:pt>
                <c:pt idx="30">
                  <c:v>15.2893755</c:v>
                </c:pt>
                <c:pt idx="31">
                  <c:v>14.995855395000001</c:v>
                </c:pt>
                <c:pt idx="32">
                  <c:v>14.69271168</c:v>
                </c:pt>
                <c:pt idx="33">
                  <c:v>14.379944354999999</c:v>
                </c:pt>
                <c:pt idx="34">
                  <c:v>14.05755342</c:v>
                </c:pt>
                <c:pt idx="35">
                  <c:v>13.725538875000002</c:v>
                </c:pt>
                <c:pt idx="36">
                  <c:v>13.38390072</c:v>
                </c:pt>
                <c:pt idx="37">
                  <c:v>13.032638954999999</c:v>
                </c:pt>
                <c:pt idx="38">
                  <c:v>12.671753580000001</c:v>
                </c:pt>
                <c:pt idx="39">
                  <c:v>12.301244595000002</c:v>
                </c:pt>
                <c:pt idx="40">
                  <c:v>11.921111999999999</c:v>
                </c:pt>
                <c:pt idx="41">
                  <c:v>11.531355795000001</c:v>
                </c:pt>
                <c:pt idx="42">
                  <c:v>11.131975980000002</c:v>
                </c:pt>
                <c:pt idx="43">
                  <c:v>10.722972555</c:v>
                </c:pt>
                <c:pt idx="44">
                  <c:v>10.30434552</c:v>
                </c:pt>
                <c:pt idx="45">
                  <c:v>9.8760948749999997</c:v>
                </c:pt>
                <c:pt idx="46">
                  <c:v>9.4382206199999992</c:v>
                </c:pt>
                <c:pt idx="47">
                  <c:v>8.990722755000002</c:v>
                </c:pt>
                <c:pt idx="48">
                  <c:v>8.533601280000001</c:v>
                </c:pt>
                <c:pt idx="49">
                  <c:v>8.0668561950000015</c:v>
                </c:pt>
                <c:pt idx="50">
                  <c:v>7.5904875000000001</c:v>
                </c:pt>
                <c:pt idx="51">
                  <c:v>7.1044951950000002</c:v>
                </c:pt>
                <c:pt idx="52">
                  <c:v>6.6088792799999991</c:v>
                </c:pt>
                <c:pt idx="53">
                  <c:v>6.1036397549999988</c:v>
                </c:pt>
                <c:pt idx="54">
                  <c:v>5.5887766199999973</c:v>
                </c:pt>
                <c:pt idx="55">
                  <c:v>5.0642898749999974</c:v>
                </c:pt>
                <c:pt idx="56">
                  <c:v>4.5301795199999981</c:v>
                </c:pt>
                <c:pt idx="57">
                  <c:v>3.9864455550000018</c:v>
                </c:pt>
                <c:pt idx="58">
                  <c:v>3.4330879800000003</c:v>
                </c:pt>
                <c:pt idx="59">
                  <c:v>2.8701067950000017</c:v>
                </c:pt>
                <c:pt idx="60">
                  <c:v>2.2975019999999997</c:v>
                </c:pt>
                <c:pt idx="61">
                  <c:v>1.7152735949999989</c:v>
                </c:pt>
                <c:pt idx="62">
                  <c:v>1.1234215799999991</c:v>
                </c:pt>
                <c:pt idx="63">
                  <c:v>0.52194595499999796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0.41197352336941684</c:v>
                </c:pt>
                <c:pt idx="75">
                  <c:v>0.81432343673883167</c:v>
                </c:pt>
                <c:pt idx="76">
                  <c:v>1.2070497401082463</c:v>
                </c:pt>
                <c:pt idx="77">
                  <c:v>1.5901524334776589</c:v>
                </c:pt>
                <c:pt idx="78">
                  <c:v>1.963631516847073</c:v>
                </c:pt>
                <c:pt idx="79">
                  <c:v>2.3274869902164887</c:v>
                </c:pt>
                <c:pt idx="80">
                  <c:v>2.6817188535859025</c:v>
                </c:pt>
                <c:pt idx="81">
                  <c:v>3.0263271069553159</c:v>
                </c:pt>
                <c:pt idx="82">
                  <c:v>3.3613117503247292</c:v>
                </c:pt>
                <c:pt idx="83">
                  <c:v>3.6866727836941404</c:v>
                </c:pt>
                <c:pt idx="84">
                  <c:v>4.002410207063555</c:v>
                </c:pt>
                <c:pt idx="85">
                  <c:v>4.3085240204329693</c:v>
                </c:pt>
                <c:pt idx="86">
                  <c:v>4.6050142238023817</c:v>
                </c:pt>
                <c:pt idx="87">
                  <c:v>4.8918808171717956</c:v>
                </c:pt>
                <c:pt idx="88">
                  <c:v>5.1691238005412092</c:v>
                </c:pt>
                <c:pt idx="89">
                  <c:v>5.4367431739106244</c:v>
                </c:pt>
                <c:pt idx="90">
                  <c:v>5.6947389372800359</c:v>
                </c:pt>
                <c:pt idx="91">
                  <c:v>5.9431110906494524</c:v>
                </c:pt>
                <c:pt idx="92">
                  <c:v>6.1818596340188634</c:v>
                </c:pt>
                <c:pt idx="93">
                  <c:v>6.4109845673882795</c:v>
                </c:pt>
                <c:pt idx="94">
                  <c:v>6.6304858907576936</c:v>
                </c:pt>
                <c:pt idx="95">
                  <c:v>6.8403636041271056</c:v>
                </c:pt>
                <c:pt idx="96">
                  <c:v>7.0406177074965193</c:v>
                </c:pt>
                <c:pt idx="97">
                  <c:v>7.2312482008659309</c:v>
                </c:pt>
                <c:pt idx="98">
                  <c:v>7.4122550842353441</c:v>
                </c:pt>
                <c:pt idx="99">
                  <c:v>7.5836383576047588</c:v>
                </c:pt>
                <c:pt idx="100">
                  <c:v>7.7453980209741715</c:v>
                </c:pt>
                <c:pt idx="101">
                  <c:v>7.8975340743435858</c:v>
                </c:pt>
                <c:pt idx="102">
                  <c:v>8.0400465177130016</c:v>
                </c:pt>
                <c:pt idx="103">
                  <c:v>8.1729353510824154</c:v>
                </c:pt>
                <c:pt idx="104">
                  <c:v>8.2962005744518272</c:v>
                </c:pt>
                <c:pt idx="105">
                  <c:v>8.4098421878212406</c:v>
                </c:pt>
                <c:pt idx="106">
                  <c:v>8.5138601911906555</c:v>
                </c:pt>
                <c:pt idx="107">
                  <c:v>8.6082545845600684</c:v>
                </c:pt>
                <c:pt idx="108">
                  <c:v>8.6930253679294829</c:v>
                </c:pt>
                <c:pt idx="109">
                  <c:v>8.7681725412988953</c:v>
                </c:pt>
                <c:pt idx="110">
                  <c:v>8.8336961046683093</c:v>
                </c:pt>
                <c:pt idx="111">
                  <c:v>8.8895960580377213</c:v>
                </c:pt>
                <c:pt idx="112">
                  <c:v>8.9358724014071349</c:v>
                </c:pt>
                <c:pt idx="113">
                  <c:v>8.97252513477655</c:v>
                </c:pt>
                <c:pt idx="114">
                  <c:v>8.9995542581459631</c:v>
                </c:pt>
                <c:pt idx="115">
                  <c:v>9.0169597715153778</c:v>
                </c:pt>
                <c:pt idx="116">
                  <c:v>9.0247416748847904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012-44C6-A0F5-B966592CA2B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Kinetic Energy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val>
            <c:numRef>
              <c:f>Sheet1!$C$2:$C$118</c:f>
              <c:numCache>
                <c:formatCode>General</c:formatCode>
                <c:ptCount val="117"/>
                <c:pt idx="0">
                  <c:v>0</c:v>
                </c:pt>
                <c:pt idx="1">
                  <c:v>4.8118050000000006E-3</c:v>
                </c:pt>
                <c:pt idx="2">
                  <c:v>1.9247220000000002E-2</c:v>
                </c:pt>
                <c:pt idx="3">
                  <c:v>4.3306245E-2</c:v>
                </c:pt>
                <c:pt idx="4">
                  <c:v>7.698888000000001E-2</c:v>
                </c:pt>
                <c:pt idx="5">
                  <c:v>0.12029512500000002</c:v>
                </c:pt>
                <c:pt idx="6">
                  <c:v>0.17322498</c:v>
                </c:pt>
                <c:pt idx="7">
                  <c:v>0.23577844500000006</c:v>
                </c:pt>
                <c:pt idx="8">
                  <c:v>0.30795552000000004</c:v>
                </c:pt>
                <c:pt idx="9">
                  <c:v>0.38975620500000002</c:v>
                </c:pt>
                <c:pt idx="10">
                  <c:v>0.48118050000000007</c:v>
                </c:pt>
                <c:pt idx="11">
                  <c:v>0.58222840500000017</c:v>
                </c:pt>
                <c:pt idx="12">
                  <c:v>0.69289992</c:v>
                </c:pt>
                <c:pt idx="13">
                  <c:v>0.81319504500000017</c:v>
                </c:pt>
                <c:pt idx="14">
                  <c:v>0.94311378000000023</c:v>
                </c:pt>
                <c:pt idx="15">
                  <c:v>1.082656125</c:v>
                </c:pt>
                <c:pt idx="16">
                  <c:v>1.2318220800000002</c:v>
                </c:pt>
                <c:pt idx="17">
                  <c:v>1.3906116450000003</c:v>
                </c:pt>
                <c:pt idx="18">
                  <c:v>1.5590248200000001</c:v>
                </c:pt>
                <c:pt idx="19">
                  <c:v>1.7370616050000003</c:v>
                </c:pt>
                <c:pt idx="20">
                  <c:v>1.9247220000000003</c:v>
                </c:pt>
                <c:pt idx="21">
                  <c:v>2.1220060049999998</c:v>
                </c:pt>
                <c:pt idx="22">
                  <c:v>2.3289136200000007</c:v>
                </c:pt>
                <c:pt idx="23">
                  <c:v>2.5454448450000009</c:v>
                </c:pt>
                <c:pt idx="24">
                  <c:v>2.77159968</c:v>
                </c:pt>
                <c:pt idx="25">
                  <c:v>3.0073781250000002</c:v>
                </c:pt>
                <c:pt idx="26">
                  <c:v>3.2527801800000007</c:v>
                </c:pt>
                <c:pt idx="27">
                  <c:v>3.5078058450000009</c:v>
                </c:pt>
                <c:pt idx="28">
                  <c:v>3.7724551200000009</c:v>
                </c:pt>
                <c:pt idx="29">
                  <c:v>4.0467280050000003</c:v>
                </c:pt>
                <c:pt idx="30">
                  <c:v>4.3306244999999999</c:v>
                </c:pt>
                <c:pt idx="31">
                  <c:v>4.6241446050000006</c:v>
                </c:pt>
                <c:pt idx="32">
                  <c:v>4.9272883200000006</c:v>
                </c:pt>
                <c:pt idx="33">
                  <c:v>5.2400556450000009</c:v>
                </c:pt>
                <c:pt idx="34">
                  <c:v>5.5624465800000014</c:v>
                </c:pt>
                <c:pt idx="35">
                  <c:v>5.8944611250000003</c:v>
                </c:pt>
                <c:pt idx="36">
                  <c:v>6.2360992800000004</c:v>
                </c:pt>
                <c:pt idx="37">
                  <c:v>6.5873610450000006</c:v>
                </c:pt>
                <c:pt idx="38">
                  <c:v>6.9482464200000011</c:v>
                </c:pt>
                <c:pt idx="39">
                  <c:v>7.318755405000001</c:v>
                </c:pt>
                <c:pt idx="40">
                  <c:v>7.6988880000000011</c:v>
                </c:pt>
                <c:pt idx="41">
                  <c:v>8.0886442049999996</c:v>
                </c:pt>
                <c:pt idx="42">
                  <c:v>8.4880240199999992</c:v>
                </c:pt>
                <c:pt idx="43">
                  <c:v>8.8970274450000009</c:v>
                </c:pt>
                <c:pt idx="44">
                  <c:v>9.3156544800000027</c:v>
                </c:pt>
                <c:pt idx="45">
                  <c:v>9.7439051250000013</c:v>
                </c:pt>
                <c:pt idx="46">
                  <c:v>10.181779380000004</c:v>
                </c:pt>
                <c:pt idx="47">
                  <c:v>10.629277244999997</c:v>
                </c:pt>
                <c:pt idx="48">
                  <c:v>11.08639872</c:v>
                </c:pt>
                <c:pt idx="49">
                  <c:v>11.553143804999999</c:v>
                </c:pt>
                <c:pt idx="50">
                  <c:v>12.029512500000001</c:v>
                </c:pt>
                <c:pt idx="51">
                  <c:v>12.515504805000004</c:v>
                </c:pt>
                <c:pt idx="52">
                  <c:v>13.011120720000003</c:v>
                </c:pt>
                <c:pt idx="53">
                  <c:v>13.516360245000005</c:v>
                </c:pt>
                <c:pt idx="54">
                  <c:v>14.031223380000004</c:v>
                </c:pt>
                <c:pt idx="55">
                  <c:v>14.555710125000006</c:v>
                </c:pt>
                <c:pt idx="56">
                  <c:v>15.089820480000004</c:v>
                </c:pt>
                <c:pt idx="57">
                  <c:v>15.633554444999996</c:v>
                </c:pt>
                <c:pt idx="58">
                  <c:v>16.186912020000001</c:v>
                </c:pt>
                <c:pt idx="59">
                  <c:v>16.749893204999999</c:v>
                </c:pt>
                <c:pt idx="60">
                  <c:v>17.322498</c:v>
                </c:pt>
                <c:pt idx="61">
                  <c:v>17.904726404999998</c:v>
                </c:pt>
                <c:pt idx="62">
                  <c:v>18.496578420000002</c:v>
                </c:pt>
                <c:pt idx="63">
                  <c:v>19.098054045000005</c:v>
                </c:pt>
                <c:pt idx="64">
                  <c:v>19.62</c:v>
                </c:pt>
                <c:pt idx="65">
                  <c:v>18.442800000000002</c:v>
                </c:pt>
                <c:pt idx="66">
                  <c:v>17.265599999999999</c:v>
                </c:pt>
                <c:pt idx="67">
                  <c:v>16.0884</c:v>
                </c:pt>
                <c:pt idx="68">
                  <c:v>14.911200000000001</c:v>
                </c:pt>
                <c:pt idx="69">
                  <c:v>13.734000000000002</c:v>
                </c:pt>
                <c:pt idx="70">
                  <c:v>12.556800000000001</c:v>
                </c:pt>
                <c:pt idx="71">
                  <c:v>11.3796</c:v>
                </c:pt>
                <c:pt idx="72">
                  <c:v>10.202400000000001</c:v>
                </c:pt>
                <c:pt idx="73">
                  <c:v>9.0252000000000017</c:v>
                </c:pt>
                <c:pt idx="74">
                  <c:v>8.6132264766305848</c:v>
                </c:pt>
                <c:pt idx="75">
                  <c:v>8.21087656326117</c:v>
                </c:pt>
                <c:pt idx="76">
                  <c:v>7.8181502598917554</c:v>
                </c:pt>
                <c:pt idx="77">
                  <c:v>7.4350475665223419</c:v>
                </c:pt>
                <c:pt idx="78">
                  <c:v>7.0615684831529277</c:v>
                </c:pt>
                <c:pt idx="79">
                  <c:v>6.6977130097835138</c:v>
                </c:pt>
                <c:pt idx="80">
                  <c:v>6.3434811464141001</c:v>
                </c:pt>
                <c:pt idx="81">
                  <c:v>5.9988728930446857</c:v>
                </c:pt>
                <c:pt idx="82">
                  <c:v>5.6638882496752725</c:v>
                </c:pt>
                <c:pt idx="83">
                  <c:v>5.3385272163058612</c:v>
                </c:pt>
                <c:pt idx="84">
                  <c:v>5.0227897929364476</c:v>
                </c:pt>
                <c:pt idx="85">
                  <c:v>4.7166759795670332</c:v>
                </c:pt>
                <c:pt idx="86">
                  <c:v>4.42018577619762</c:v>
                </c:pt>
                <c:pt idx="87">
                  <c:v>4.1333191828282061</c:v>
                </c:pt>
                <c:pt idx="88">
                  <c:v>3.856076199458792</c:v>
                </c:pt>
                <c:pt idx="89">
                  <c:v>3.5884568260893781</c:v>
                </c:pt>
                <c:pt idx="90">
                  <c:v>3.3304610627199644</c:v>
                </c:pt>
                <c:pt idx="91">
                  <c:v>3.0820889093505506</c:v>
                </c:pt>
                <c:pt idx="92">
                  <c:v>2.8433403659811369</c:v>
                </c:pt>
                <c:pt idx="93">
                  <c:v>2.6142154326117231</c:v>
                </c:pt>
                <c:pt idx="94">
                  <c:v>2.3947141092423094</c:v>
                </c:pt>
                <c:pt idx="95">
                  <c:v>2.1848363958728978</c:v>
                </c:pt>
                <c:pt idx="96">
                  <c:v>1.9845822925034837</c:v>
                </c:pt>
                <c:pt idx="97">
                  <c:v>1.7939517991340701</c:v>
                </c:pt>
                <c:pt idx="98">
                  <c:v>1.6129449157646563</c:v>
                </c:pt>
                <c:pt idx="99">
                  <c:v>1.4415616423952424</c:v>
                </c:pt>
                <c:pt idx="100">
                  <c:v>1.2798019790258288</c:v>
                </c:pt>
                <c:pt idx="101">
                  <c:v>1.127665925656415</c:v>
                </c:pt>
                <c:pt idx="102">
                  <c:v>0.98515348228700139</c:v>
                </c:pt>
                <c:pt idx="103">
                  <c:v>0.85226464891758769</c:v>
                </c:pt>
                <c:pt idx="104">
                  <c:v>0.72899942554817398</c:v>
                </c:pt>
                <c:pt idx="105">
                  <c:v>0.61535781217876029</c:v>
                </c:pt>
                <c:pt idx="106">
                  <c:v>0.51133980880934671</c:v>
                </c:pt>
                <c:pt idx="107">
                  <c:v>0.41694541543993308</c:v>
                </c:pt>
                <c:pt idx="108">
                  <c:v>0.33217463207051945</c:v>
                </c:pt>
                <c:pt idx="109">
                  <c:v>0.25702745870110583</c:v>
                </c:pt>
                <c:pt idx="110">
                  <c:v>0.19150389533169226</c:v>
                </c:pt>
                <c:pt idx="111">
                  <c:v>0.13560394196227868</c:v>
                </c:pt>
                <c:pt idx="112">
                  <c:v>8.932759859286514E-2</c:v>
                </c:pt>
                <c:pt idx="113">
                  <c:v>5.2674865223451592E-2</c:v>
                </c:pt>
                <c:pt idx="114">
                  <c:v>2.5645741854038558E-2</c:v>
                </c:pt>
                <c:pt idx="115">
                  <c:v>8.2402284846248355E-3</c:v>
                </c:pt>
                <c:pt idx="116">
                  <c:v>4.5832511521112676E-4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012-44C6-A0F5-B966592CA2B1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heat and sound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val>
            <c:numRef>
              <c:f>Sheet1!$D$2:$D$118</c:f>
              <c:numCache>
                <c:formatCode>General</c:formatCode>
                <c:ptCount val="117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1.1772</c:v>
                </c:pt>
                <c:pt idx="66">
                  <c:v>2.3544</c:v>
                </c:pt>
                <c:pt idx="67">
                  <c:v>3.5316000000000001</c:v>
                </c:pt>
                <c:pt idx="68">
                  <c:v>4.7088000000000001</c:v>
                </c:pt>
                <c:pt idx="69">
                  <c:v>5.8860000000000001</c:v>
                </c:pt>
                <c:pt idx="70">
                  <c:v>7.0632000000000001</c:v>
                </c:pt>
                <c:pt idx="71">
                  <c:v>8.2404000000000011</c:v>
                </c:pt>
                <c:pt idx="72">
                  <c:v>9.4176000000000002</c:v>
                </c:pt>
                <c:pt idx="73">
                  <c:v>10.594799999999999</c:v>
                </c:pt>
                <c:pt idx="74">
                  <c:v>10.594799999999999</c:v>
                </c:pt>
                <c:pt idx="75">
                  <c:v>10.594799999999999</c:v>
                </c:pt>
                <c:pt idx="76">
                  <c:v>10.594799999999999</c:v>
                </c:pt>
                <c:pt idx="77">
                  <c:v>10.594799999999999</c:v>
                </c:pt>
                <c:pt idx="78">
                  <c:v>10.594799999999999</c:v>
                </c:pt>
                <c:pt idx="79">
                  <c:v>10.594799999999999</c:v>
                </c:pt>
                <c:pt idx="80">
                  <c:v>10.594799999999999</c:v>
                </c:pt>
                <c:pt idx="81">
                  <c:v>10.594799999999999</c:v>
                </c:pt>
                <c:pt idx="82">
                  <c:v>10.594799999999999</c:v>
                </c:pt>
                <c:pt idx="83">
                  <c:v>10.594799999999999</c:v>
                </c:pt>
                <c:pt idx="84">
                  <c:v>10.594799999999999</c:v>
                </c:pt>
                <c:pt idx="85">
                  <c:v>10.594799999999999</c:v>
                </c:pt>
                <c:pt idx="86">
                  <c:v>10.594799999999999</c:v>
                </c:pt>
                <c:pt idx="87">
                  <c:v>10.594799999999999</c:v>
                </c:pt>
                <c:pt idx="88">
                  <c:v>10.594799999999999</c:v>
                </c:pt>
                <c:pt idx="89">
                  <c:v>10.594799999999999</c:v>
                </c:pt>
                <c:pt idx="90">
                  <c:v>10.594799999999999</c:v>
                </c:pt>
                <c:pt idx="91">
                  <c:v>10.594799999999999</c:v>
                </c:pt>
                <c:pt idx="92">
                  <c:v>10.594799999999999</c:v>
                </c:pt>
                <c:pt idx="93">
                  <c:v>10.594799999999999</c:v>
                </c:pt>
                <c:pt idx="94">
                  <c:v>10.594799999999999</c:v>
                </c:pt>
                <c:pt idx="95">
                  <c:v>10.594799999999999</c:v>
                </c:pt>
                <c:pt idx="96">
                  <c:v>10.594799999999999</c:v>
                </c:pt>
                <c:pt idx="97">
                  <c:v>10.594799999999999</c:v>
                </c:pt>
                <c:pt idx="98">
                  <c:v>10.594799999999999</c:v>
                </c:pt>
                <c:pt idx="99">
                  <c:v>10.594799999999999</c:v>
                </c:pt>
                <c:pt idx="100">
                  <c:v>10.594799999999999</c:v>
                </c:pt>
                <c:pt idx="101">
                  <c:v>10.594799999999999</c:v>
                </c:pt>
                <c:pt idx="102">
                  <c:v>10.594799999999999</c:v>
                </c:pt>
                <c:pt idx="103">
                  <c:v>10.594799999999999</c:v>
                </c:pt>
                <c:pt idx="104">
                  <c:v>10.594799999999999</c:v>
                </c:pt>
                <c:pt idx="105">
                  <c:v>10.594799999999999</c:v>
                </c:pt>
                <c:pt idx="106">
                  <c:v>10.594799999999999</c:v>
                </c:pt>
                <c:pt idx="107">
                  <c:v>10.594799999999999</c:v>
                </c:pt>
                <c:pt idx="108">
                  <c:v>10.594799999999999</c:v>
                </c:pt>
                <c:pt idx="109">
                  <c:v>10.594799999999999</c:v>
                </c:pt>
                <c:pt idx="110">
                  <c:v>10.594799999999999</c:v>
                </c:pt>
                <c:pt idx="111">
                  <c:v>10.594799999999999</c:v>
                </c:pt>
                <c:pt idx="112">
                  <c:v>10.594799999999999</c:v>
                </c:pt>
                <c:pt idx="113">
                  <c:v>10.594799999999999</c:v>
                </c:pt>
                <c:pt idx="114">
                  <c:v>10.594799999999999</c:v>
                </c:pt>
                <c:pt idx="115">
                  <c:v>10.594799999999999</c:v>
                </c:pt>
                <c:pt idx="116">
                  <c:v>10.594799999999999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12-44C6-A0F5-B966592CA2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22977199"/>
        <c:axId val="722958895"/>
      </c:areaChart>
      <c:catAx>
        <c:axId val="722977199"/>
        <c:scaling>
          <c:orientation val="minMax"/>
        </c:scaling>
        <c:delete val="1"/>
        <c:axPos val="b"/>
        <c:majorTickMark val="none"/>
        <c:minorTickMark val="none"/>
        <c:tickLblPos val="nextTo"/>
        <c:crossAx val="722958895"/>
        <c:crosses val="autoZero"/>
        <c:auto val="1"/>
        <c:lblAlgn val="ctr"/>
        <c:lblOffset val="100"/>
        <c:noMultiLvlLbl val="0"/>
      </c:catAx>
      <c:valAx>
        <c:axId val="722958895"/>
        <c:scaling>
          <c:orientation val="minMax"/>
          <c:max val="2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2977199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358F9C-C7A3-4CDB-B9EF-EF69951106DE}" type="datetimeFigureOut">
              <a:rPr lang="en-CA" smtClean="0"/>
              <a:t>2022-03-27</a:t>
            </a:fld>
            <a:endParaRPr lang="en-C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353848-CCA8-4018-9E4F-3B958570F69D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63001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Image came from </a:t>
            </a:r>
            <a:r>
              <a:rPr lang="en-US" dirty="0" err="1"/>
              <a:t>powerpoint</a:t>
            </a:r>
            <a:r>
              <a:rPr lang="en-US" dirty="0"/>
              <a:t> suggestion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73F4A-8700-4A83-AB36-6B88986513CB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5618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https://www.youtube.com/watch?v=ofgeRSCLyXc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3848-CCA8-4018-9E4F-3B958570F69D}" type="slidenum">
              <a:rPr lang="en-CA" smtClean="0"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04188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https://www.youtube.com/watch?v=ofgeRSCLyXc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3848-CCA8-4018-9E4F-3B958570F69D}" type="slidenum">
              <a:rPr lang="en-CA" smtClean="0"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17224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Very high acceleration during brief impact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3848-CCA8-4018-9E4F-3B958570F69D}" type="slidenum">
              <a:rPr lang="en-CA" smtClean="0"/>
              <a:t>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8118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Very high acceleration during brief impact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3848-CCA8-4018-9E4F-3B958570F69D}" type="slidenum">
              <a:rPr lang="en-CA" smtClean="0"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371005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KE=1/2mv^2 </a:t>
            </a:r>
          </a:p>
          <a:p>
            <a:r>
              <a:rPr lang="en-CA" dirty="0" err="1"/>
              <a:t>Ei</a:t>
            </a:r>
            <a:r>
              <a:rPr lang="en-CA" dirty="0"/>
              <a:t> = </a:t>
            </a:r>
            <a:r>
              <a:rPr lang="en-CA" dirty="0" err="1"/>
              <a:t>mgh</a:t>
            </a:r>
            <a:r>
              <a:rPr lang="en-CA" dirty="0"/>
              <a:t> = mv^2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3848-CCA8-4018-9E4F-3B958570F69D}" type="slidenum">
              <a:rPr lang="en-CA" smtClean="0"/>
              <a:t>10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283505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Figure from chapter 1 of Vehicle collision dynamics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F273F4A-8700-4A83-AB36-6B88986513CB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0689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Need a volunteer to write the table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A353848-CCA8-4018-9E4F-3B958570F69D}" type="slidenum">
              <a:rPr lang="en-CA" smtClean="0"/>
              <a:t>18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307463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9D224-53B7-4DDF-890D-5CF5A79E2C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F8EC1-F735-4F75-B30E-C67F75FAF77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4A1655-7055-4D0C-BB3E-2CF0F4A5F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3C0D-3896-48AE-AAC9-F4B03DB3CD19}" type="datetimeFigureOut">
              <a:rPr lang="en-CA" smtClean="0"/>
              <a:t>2022-03-27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81F383-2FF8-45AE-A4B7-456D07BA2B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CA3F98-A837-47F7-AFD0-B6EE44938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BB2-55FC-4A2F-BCEF-950E556F98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208690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D11488-32C7-4572-9C17-F81E96EBA0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4A8C837-8849-465D-B1D6-E5D7F0BEE3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96201-ACFB-4CBB-8C15-A18419173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3C0D-3896-48AE-AAC9-F4B03DB3CD19}" type="datetimeFigureOut">
              <a:rPr lang="en-CA" smtClean="0"/>
              <a:t>2022-03-27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E1B728-9AF5-4C3A-819B-99231C527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98E058-FC33-416D-A448-8443473E6E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BB2-55FC-4A2F-BCEF-950E556F98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606494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1C9DC06-C7FC-431A-A391-20928FA5A9C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BB015B5-9A46-4FC9-B2E5-6C0DA53DB2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83ACC8-E50C-44C5-9CA3-B99E838AA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3C0D-3896-48AE-AAC9-F4B03DB3CD19}" type="datetimeFigureOut">
              <a:rPr lang="en-CA" smtClean="0"/>
              <a:t>2022-03-27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9511BC-EB13-4EDF-BDBA-35536BFC55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3BEB55-6CE4-4C2A-AD05-64D281420B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BB2-55FC-4A2F-BCEF-950E556F98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96949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DBEBD9-F0AB-4A19-9DBB-7FDD557E5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BAF5C-E3C1-4E78-B6D1-90E8E891D0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9DD25F-06EA-42F6-B701-38B6918310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3C0D-3896-48AE-AAC9-F4B03DB3CD19}" type="datetimeFigureOut">
              <a:rPr lang="en-CA" smtClean="0"/>
              <a:t>2022-03-27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472FE1-CE28-4530-B61E-4DA7F1FF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1C295-30A5-4310-B944-57AD23FED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BB2-55FC-4A2F-BCEF-950E556F98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43528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1454BC-036A-4A02-9317-0D8496B477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C0E7E4-90FC-40FE-B71E-BF905EE912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6AAFE8-4D46-400C-AF66-1F8673E87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3C0D-3896-48AE-AAC9-F4B03DB3CD19}" type="datetimeFigureOut">
              <a:rPr lang="en-CA" smtClean="0"/>
              <a:t>2022-03-27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71691C-6801-4667-AEAB-50066F99A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8D3FE9-0F57-49DE-BC4F-7FD5A9C32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BB2-55FC-4A2F-BCEF-950E556F98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541966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31D78D-47D5-4F36-82BE-2F0158F67E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8BBBF8-B827-4B7E-BD86-93E50185A2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75E457-74F7-4EF6-A496-E4206EE88A0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6D91E1-084B-4009-B074-2E2F69166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3C0D-3896-48AE-AAC9-F4B03DB3CD19}" type="datetimeFigureOut">
              <a:rPr lang="en-CA" smtClean="0"/>
              <a:t>2022-03-27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EE7A56-895E-44E1-94E5-13E9023934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943103-0E3A-42E0-A78F-8D1205E6E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BB2-55FC-4A2F-BCEF-950E556F98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264019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44883F-6E9D-4284-921C-69BB039D5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D46766-9FD0-4E5D-8035-5890D4E25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E02AD38-E3E5-4D0C-AC20-4016B7E0246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3A9945-1770-4E79-9C14-6511002C43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2A4FE70-4804-4FB7-8E96-2488E935DE1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254196C-46C2-4031-A937-92E7F3E37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3C0D-3896-48AE-AAC9-F4B03DB3CD19}" type="datetimeFigureOut">
              <a:rPr lang="en-CA" smtClean="0"/>
              <a:t>2022-03-27</a:t>
            </a:fld>
            <a:endParaRPr lang="en-CA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E64B8B-D2F8-42FC-87AB-B648A66DA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DBF89D4-2A41-4449-B52F-5EB4AAD22C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BB2-55FC-4A2F-BCEF-950E556F98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763648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16C47-EB9D-436B-A555-A55908427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8AAE22A-C036-466B-9E98-5E6F633B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3C0D-3896-48AE-AAC9-F4B03DB3CD19}" type="datetimeFigureOut">
              <a:rPr lang="en-CA" smtClean="0"/>
              <a:t>2022-03-27</a:t>
            </a:fld>
            <a:endParaRPr lang="en-CA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231C3-AE4C-45A6-BA5E-2269C7FA0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51A8BAE-C9BD-4A62-8A0C-B15D99374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BB2-55FC-4A2F-BCEF-950E556F98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6046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99F4AD-7456-429F-8887-228DA4486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3C0D-3896-48AE-AAC9-F4B03DB3CD19}" type="datetimeFigureOut">
              <a:rPr lang="en-CA" smtClean="0"/>
              <a:t>2022-03-27</a:t>
            </a:fld>
            <a:endParaRPr lang="en-CA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586D97-20D5-48EF-A3D4-53F470DD11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E29CB1-D154-44E0-97A2-FABCFF093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BB2-55FC-4A2F-BCEF-950E556F98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55295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9F6BA-0F38-4B80-964B-9F7868F8B6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57B9D9-B9F2-465D-8599-0304C71D35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E40DBA-316E-43AD-BA50-FF3B6720C9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4D2B14-2BDC-4E89-A866-F279C9668C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3C0D-3896-48AE-AAC9-F4B03DB3CD19}" type="datetimeFigureOut">
              <a:rPr lang="en-CA" smtClean="0"/>
              <a:t>2022-03-27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F2BDD5-A5B3-4A57-A33F-A4E46ABA53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0BA994-9378-4EBB-A7D5-89BF10AC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BB2-55FC-4A2F-BCEF-950E556F98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8495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DEB7A6-657A-4353-8740-047774E4BC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2063C-2A28-450E-8267-23C1B67B65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0A140-D62D-45C6-9494-CD80788EE9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4B5DA-47B6-43EE-B50E-0AA7CB27D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F3C0D-3896-48AE-AAC9-F4B03DB3CD19}" type="datetimeFigureOut">
              <a:rPr lang="en-CA" smtClean="0"/>
              <a:t>2022-03-27</a:t>
            </a:fld>
            <a:endParaRPr lang="en-CA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763DF7-A664-49B9-BC8E-FA9CAE8F5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BFB3D2-15DB-4CA8-8C6E-6A1CCDE64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0BB2-55FC-4A2F-BCEF-950E556F98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8937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9F146FA-53DA-4198-96E3-CA1B02CC24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A32843-61F9-4D22-AEEF-8F46160D99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3A6F21-C87A-4D53-A0EE-6CDE1E485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6F3C0D-3896-48AE-AAC9-F4B03DB3CD19}" type="datetimeFigureOut">
              <a:rPr lang="en-CA" smtClean="0"/>
              <a:t>2022-03-27</a:t>
            </a:fld>
            <a:endParaRPr lang="en-CA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C8082F-0B32-47EF-B9AC-F117B9C904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77B9C0-C964-4512-8FB3-E928A9AEC6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0BB2-55FC-4A2F-BCEF-950E556F98F3}" type="slidenum">
              <a:rPr lang="en-CA" smtClean="0"/>
              <a:t>‹#›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32381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2B57C-8C50-4B80-800D-CC93BFC2AD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3378" y="1941441"/>
            <a:ext cx="5555624" cy="2232199"/>
          </a:xfrm>
        </p:spPr>
        <p:txBody>
          <a:bodyPr anchor="t">
            <a:normAutofit/>
          </a:bodyPr>
          <a:lstStyle/>
          <a:p>
            <a:pPr algn="l"/>
            <a:r>
              <a:rPr lang="en-US" dirty="0"/>
              <a:t>The Physics of Car Crashes</a:t>
            </a:r>
            <a:endParaRPr lang="en-CA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F3C464-9CCA-44B2-BF23-5FA3F5207D4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8618" y="2109715"/>
            <a:ext cx="6309432" cy="2063925"/>
          </a:xfrm>
        </p:spPr>
        <p:txBody>
          <a:bodyPr anchor="b">
            <a:norm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Can we use physics concepts to help design safer vehicles?</a:t>
            </a:r>
            <a:endParaRPr lang="en-US" b="0" dirty="0">
              <a:effectLst/>
            </a:endParaRPr>
          </a:p>
        </p:txBody>
      </p:sp>
      <p:pic>
        <p:nvPicPr>
          <p:cNvPr id="4" name="Picture 3" descr="Speedometer">
            <a:extLst>
              <a:ext uri="{FF2B5EF4-FFF2-40B4-BE49-F238E27FC236}">
                <a16:creationId xmlns:a16="http://schemas.microsoft.com/office/drawing/2014/main" id="{556D4C18-A4AD-4AA1-806A-5A4F34EA1CC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369" r="22115" b="-1"/>
          <a:stretch/>
        </p:blipFill>
        <p:spPr>
          <a:xfrm>
            <a:off x="6309311" y="1"/>
            <a:ext cx="5899302" cy="6862230"/>
          </a:xfrm>
          <a:custGeom>
            <a:avLst/>
            <a:gdLst/>
            <a:ahLst/>
            <a:cxnLst/>
            <a:rect l="l" t="t" r="r" b="b"/>
            <a:pathLst>
              <a:path w="5923149" h="6857997">
                <a:moveTo>
                  <a:pt x="320173" y="0"/>
                </a:moveTo>
                <a:lnTo>
                  <a:pt x="5923149" y="0"/>
                </a:lnTo>
                <a:lnTo>
                  <a:pt x="5923149" y="6857997"/>
                </a:lnTo>
                <a:lnTo>
                  <a:pt x="1111789" y="6857997"/>
                </a:lnTo>
                <a:lnTo>
                  <a:pt x="1106562" y="6546368"/>
                </a:lnTo>
                <a:cubicBezTo>
                  <a:pt x="1000021" y="3425651"/>
                  <a:pt x="-688878" y="3321843"/>
                  <a:pt x="320173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98485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93C7-B46A-4B09-A4CA-65E36556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Restitution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CBAEF-3335-4EDE-A03F-C8E7848CF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800" dirty="0">
                <a:solidFill>
                  <a:srgbClr val="555555"/>
                </a:solidFill>
                <a:latin typeface="Open Sans" panose="020B0604020202020204" pitchFamily="34" charset="0"/>
              </a:rPr>
              <a:t>Simple Basketball Experiment</a:t>
            </a:r>
          </a:p>
          <a:p>
            <a:endParaRPr lang="en-US" sz="4800" b="0" i="0" dirty="0">
              <a:solidFill>
                <a:srgbClr val="555555"/>
              </a:solidFill>
              <a:effectLst/>
              <a:latin typeface="Open Sans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413F49-14BF-4C07-997F-1C37A9155F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108150"/>
            <a:ext cx="6096001" cy="375867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DCEA8B6-97A7-4A90-BD65-C59D3B319D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3116975"/>
            <a:ext cx="6521683" cy="374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6294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E93C7-B46A-4B09-A4CA-65E36556E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Restitution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6CBAEF-3335-4EDE-A03F-C8E7848CF9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b="1" i="0" dirty="0">
              <a:solidFill>
                <a:srgbClr val="555555"/>
              </a:solidFill>
              <a:effectLst/>
              <a:latin typeface="Open Sans" panose="020B0604020202020204" pitchFamily="34" charset="0"/>
            </a:endParaRPr>
          </a:p>
          <a:p>
            <a:r>
              <a:rPr lang="en-US" b="1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Newton's law of restitution</a:t>
            </a:r>
            <a:r>
              <a:rPr lang="en-US" b="0" i="0" dirty="0">
                <a:solidFill>
                  <a:srgbClr val="555555"/>
                </a:solidFill>
                <a:effectLst/>
                <a:latin typeface="Open Sans" panose="020B0604020202020204" pitchFamily="34" charset="0"/>
              </a:rPr>
              <a:t> says that when two objects collide, their speeds after the collision depend on the material from which they are made</a:t>
            </a:r>
          </a:p>
        </p:txBody>
      </p:sp>
    </p:spTree>
    <p:extLst>
      <p:ext uri="{BB962C8B-B14F-4D97-AF65-F5344CB8AC3E}">
        <p14:creationId xmlns:p14="http://schemas.microsoft.com/office/powerpoint/2010/main" val="4602199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8A5EFF-A215-4494-925F-4F0D9FAA1E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Restitution properties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03C0FE-A4D4-45BD-87D5-01644DD8D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Depends on </a:t>
            </a:r>
          </a:p>
          <a:p>
            <a:pPr lvl="1"/>
            <a:r>
              <a:rPr lang="en-CA" dirty="0"/>
              <a:t>Shape of materials</a:t>
            </a:r>
          </a:p>
          <a:p>
            <a:pPr lvl="1"/>
            <a:r>
              <a:rPr lang="en-CA" dirty="0"/>
              <a:t>geometry of collision </a:t>
            </a:r>
          </a:p>
          <a:p>
            <a:r>
              <a:rPr lang="en-CA" dirty="0"/>
              <a:t>When the material can be deformed or broken (its yield strength defeated) the coefficient of restitution will be lower</a:t>
            </a:r>
          </a:p>
        </p:txBody>
      </p:sp>
    </p:spTree>
    <p:extLst>
      <p:ext uri="{BB962C8B-B14F-4D97-AF65-F5344CB8AC3E}">
        <p14:creationId xmlns:p14="http://schemas.microsoft.com/office/powerpoint/2010/main" val="19580916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4D05-0BF7-4A8E-AEFC-6242E4F8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Acceleration can hurt humans!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B28F27-A16B-41F0-9A1F-28171665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94" y="1916087"/>
            <a:ext cx="7627706" cy="438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341539-EF1C-4C13-9CB2-0923FE23EFF0}"/>
              </a:ext>
            </a:extLst>
          </p:cNvPr>
          <p:cNvCxnSpPr/>
          <p:nvPr/>
        </p:nvCxnSpPr>
        <p:spPr>
          <a:xfrm flipH="1">
            <a:off x="1910993" y="2702103"/>
            <a:ext cx="281511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1E0505-AF3C-401C-BAB8-10F8447CF457}"/>
                  </a:ext>
                </a:extLst>
              </p:cNvPr>
              <p:cNvSpPr txBox="1"/>
              <p:nvPr/>
            </p:nvSpPr>
            <p:spPr>
              <a:xfrm>
                <a:off x="2043234" y="2117328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1E0505-AF3C-401C-BAB8-10F8447CF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234" y="2117328"/>
                <a:ext cx="51687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43491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44D05-0BF7-4A8E-AEFC-6242E4F8B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Acceleration can hurt humans!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84B28F27-A16B-41F0-9A1F-28171665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6094" y="1916087"/>
            <a:ext cx="7627706" cy="438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7341539-EF1C-4C13-9CB2-0923FE23EFF0}"/>
              </a:ext>
            </a:extLst>
          </p:cNvPr>
          <p:cNvCxnSpPr>
            <a:cxnSpLocks/>
          </p:cNvCxnSpPr>
          <p:nvPr/>
        </p:nvCxnSpPr>
        <p:spPr>
          <a:xfrm flipH="1">
            <a:off x="1910994" y="2702103"/>
            <a:ext cx="3720035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1E0505-AF3C-401C-BAB8-10F8447CF457}"/>
                  </a:ext>
                </a:extLst>
              </p:cNvPr>
              <p:cNvSpPr txBox="1"/>
              <p:nvPr/>
            </p:nvSpPr>
            <p:spPr>
              <a:xfrm>
                <a:off x="2043234" y="2117328"/>
                <a:ext cx="516873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CA" sz="32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32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CA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A1E0505-AF3C-401C-BAB8-10F8447CF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3234" y="2117328"/>
                <a:ext cx="516873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9F4BAD-12AA-4C8E-B916-9071FDC13DA4}"/>
                  </a:ext>
                </a:extLst>
              </p:cNvPr>
              <p:cNvSpPr txBox="1"/>
              <p:nvPr/>
            </p:nvSpPr>
            <p:spPr>
              <a:xfrm>
                <a:off x="838200" y="2409715"/>
                <a:ext cx="1976438" cy="29969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endParaRPr lang="en-CA" sz="3600" b="0" i="1" dirty="0">
                  <a:latin typeface="Cambria Math" panose="02040503050406030204" pitchFamily="18" charset="0"/>
                </a:endParaRPr>
              </a:p>
              <a:p>
                <a:endParaRPr lang="en-CA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𝑚</m:t>
                      </m:r>
                      <m:acc>
                        <m:accPr>
                          <m:chr m:val="⃗"/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</m:acc>
                    </m:oMath>
                  </m:oMathPara>
                </a14:m>
                <a:endParaRPr lang="en-CA" sz="36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𝜏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acc>
                        <m:accPr>
                          <m:chr m:val="⃗"/>
                          <m:ctrlPr>
                            <a:rPr lang="en-CA" sz="3600" b="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sz="3600" b="0" i="1" smtClean="0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</m:acc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CA" sz="3600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en-CA" sz="3600" b="0" dirty="0"/>
              </a:p>
              <a:p>
                <a:endParaRPr lang="en-CA" sz="36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9F4BAD-12AA-4C8E-B916-9071FDC13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200" y="2409715"/>
                <a:ext cx="1976438" cy="299697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A96D2DDD-1CD2-49DC-9AA8-EB91DA453C23}"/>
              </a:ext>
            </a:extLst>
          </p:cNvPr>
          <p:cNvSpPr/>
          <p:nvPr/>
        </p:nvSpPr>
        <p:spPr>
          <a:xfrm>
            <a:off x="5631029" y="2409715"/>
            <a:ext cx="522140" cy="24448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460561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F9E43A-06F7-439D-853E-54B7B1BFC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How do we cause less harm in collisions?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1A105C-327A-4AE5-8F38-602680628C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How can we reduce acceleration?</a:t>
            </a:r>
          </a:p>
          <a:p>
            <a:r>
              <a:rPr lang="en-CA" dirty="0"/>
              <a:t>(live demo)</a:t>
            </a:r>
          </a:p>
        </p:txBody>
      </p:sp>
    </p:spTree>
    <p:extLst>
      <p:ext uri="{BB962C8B-B14F-4D97-AF65-F5344CB8AC3E}">
        <p14:creationId xmlns:p14="http://schemas.microsoft.com/office/powerpoint/2010/main" val="6280014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F04BE-342C-4B62-82C9-8AF5122A45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Brainstorming Solutions</a:t>
            </a:r>
            <a:endParaRPr lang="en-CA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5D9133-CA54-4350-86FF-521FBAE00A8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How might we try to make the passengers in the vehicle safer</a:t>
            </a:r>
          </a:p>
          <a:p>
            <a:pPr lvl="1"/>
            <a:r>
              <a:rPr lang="en-US" dirty="0"/>
              <a:t>crumple zone to absorb energy and a passenger zone, which can’t be crushed</a:t>
            </a:r>
          </a:p>
          <a:p>
            <a:endParaRPr lang="en-CA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8B15B-B45D-4BFE-9C22-B60EB2FD4A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2361" y="2882053"/>
            <a:ext cx="4810125" cy="3105150"/>
          </a:xfrm>
          <a:prstGeom prst="rect">
            <a:avLst/>
          </a:prstGeom>
        </p:spPr>
      </p:pic>
      <p:pic>
        <p:nvPicPr>
          <p:cNvPr id="11" name="Picture 10" descr="Diagram&#10;&#10;Description automatically generated">
            <a:extLst>
              <a:ext uri="{FF2B5EF4-FFF2-40B4-BE49-F238E27FC236}">
                <a16:creationId xmlns:a16="http://schemas.microsoft.com/office/drawing/2014/main" id="{90ACF076-0F6A-4312-8458-A503BD3F96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597" y="3339659"/>
            <a:ext cx="4735764" cy="22793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309D76B4-2442-47BE-A0D6-37A05B9A193A}"/>
              </a:ext>
            </a:extLst>
          </p:cNvPr>
          <p:cNvSpPr txBox="1"/>
          <p:nvPr/>
        </p:nvSpPr>
        <p:spPr>
          <a:xfrm>
            <a:off x="7647195" y="5943544"/>
            <a:ext cx="3288080" cy="9002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Image Source: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left cartrade.com 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right: Vehicle Collision Dynamics by Dario </a:t>
            </a:r>
            <a:r>
              <a:rPr lang="en-US" sz="1050" dirty="0" err="1"/>
              <a:t>Vangi</a:t>
            </a:r>
            <a:endParaRPr lang="en-CA" sz="1050" b="0" dirty="0">
              <a:effectLst/>
            </a:endParaRPr>
          </a:p>
          <a:p>
            <a:br>
              <a:rPr lang="en-CA" sz="1050" dirty="0"/>
            </a:br>
            <a:endParaRPr lang="en-CA" sz="105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901A516-FC6C-42CA-A5E9-4C2348E032F3}"/>
              </a:ext>
            </a:extLst>
          </p:cNvPr>
          <p:cNvSpPr txBox="1"/>
          <p:nvPr/>
        </p:nvSpPr>
        <p:spPr>
          <a:xfrm>
            <a:off x="2091253" y="5987203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CA" sz="1050" dirty="0"/>
            </a:br>
            <a:endParaRPr lang="en-CA" sz="1050" dirty="0"/>
          </a:p>
        </p:txBody>
      </p:sp>
    </p:spTree>
    <p:extLst>
      <p:ext uri="{BB962C8B-B14F-4D97-AF65-F5344CB8AC3E}">
        <p14:creationId xmlns:p14="http://schemas.microsoft.com/office/powerpoint/2010/main" val="3006809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28C79-BBAE-41CC-9EDB-4A2B1EC29B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8006F-19AE-4584-A672-7AD9B62D92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AC3E6ED-A543-412D-8929-3E12C17C767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931" t="15154" r="2655" b="4101"/>
          <a:stretch/>
        </p:blipFill>
        <p:spPr>
          <a:xfrm>
            <a:off x="0" y="23648"/>
            <a:ext cx="11985812" cy="68343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6CC9B3B-CCA7-4592-B0C0-67AA8DC48055}"/>
              </a:ext>
            </a:extLst>
          </p:cNvPr>
          <p:cNvSpPr txBox="1"/>
          <p:nvPr/>
        </p:nvSpPr>
        <p:spPr>
          <a:xfrm>
            <a:off x="8185569" y="5940400"/>
            <a:ext cx="37227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200" dirty="0"/>
              <a:t>Image Source:  Vehicle Collision Dynamics by Dario </a:t>
            </a:r>
            <a:r>
              <a:rPr lang="en-US" sz="1200" dirty="0" err="1"/>
              <a:t>Vangi</a:t>
            </a:r>
            <a:endParaRPr lang="en-CA" sz="1200" b="0" dirty="0">
              <a:effectLst/>
            </a:endParaRPr>
          </a:p>
          <a:p>
            <a:br>
              <a:rPr lang="en-CA" sz="1200" dirty="0"/>
            </a:br>
            <a:endParaRPr lang="en-CA" sz="1200" dirty="0"/>
          </a:p>
        </p:txBody>
      </p:sp>
    </p:spTree>
    <p:extLst>
      <p:ext uri="{BB962C8B-B14F-4D97-AF65-F5344CB8AC3E}">
        <p14:creationId xmlns:p14="http://schemas.microsoft.com/office/powerpoint/2010/main" val="15405258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300ED007-D50E-439B-A147-3DC17D8551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9144551"/>
              </p:ext>
            </p:extLst>
          </p:nvPr>
        </p:nvGraphicFramePr>
        <p:xfrm>
          <a:off x="1037691" y="401293"/>
          <a:ext cx="8794092" cy="6295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199">
                  <a:extLst>
                    <a:ext uri="{9D8B030D-6E8A-4147-A177-3AD203B41FA5}">
                      <a16:colId xmlns:a16="http://schemas.microsoft.com/office/drawing/2014/main" val="733497029"/>
                    </a:ext>
                  </a:extLst>
                </a:gridCol>
                <a:gridCol w="1653847">
                  <a:extLst>
                    <a:ext uri="{9D8B030D-6E8A-4147-A177-3AD203B41FA5}">
                      <a16:colId xmlns:a16="http://schemas.microsoft.com/office/drawing/2014/main" val="2481563546"/>
                    </a:ext>
                  </a:extLst>
                </a:gridCol>
                <a:gridCol w="2198523">
                  <a:extLst>
                    <a:ext uri="{9D8B030D-6E8A-4147-A177-3AD203B41FA5}">
                      <a16:colId xmlns:a16="http://schemas.microsoft.com/office/drawing/2014/main" val="3617794018"/>
                    </a:ext>
                  </a:extLst>
                </a:gridCol>
                <a:gridCol w="2198523">
                  <a:extLst>
                    <a:ext uri="{9D8B030D-6E8A-4147-A177-3AD203B41FA5}">
                      <a16:colId xmlns:a16="http://schemas.microsoft.com/office/drawing/2014/main" val="3114397855"/>
                    </a:ext>
                  </a:extLst>
                </a:gridCol>
              </a:tblGrid>
              <a:tr h="1539228">
                <a:tc>
                  <a:txBody>
                    <a:bodyPr/>
                    <a:lstStyle/>
                    <a:p>
                      <a:r>
                        <a:rPr lang="en-US" sz="1600" dirty="0"/>
                        <a:t>Material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Collision Duration (end –start) (s)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Peak acceleration (m/s</a:t>
                      </a:r>
                      <a:r>
                        <a:rPr lang="en-US" sz="1600" baseline="30000" dirty="0"/>
                        <a:t>2</a:t>
                      </a:r>
                      <a:r>
                        <a:rPr lang="en-US" sz="1600" dirty="0"/>
                        <a:t>)</a:t>
                      </a:r>
                      <a:endParaRPr lang="en-CA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Comments</a:t>
                      </a:r>
                      <a:endParaRPr lang="en-CA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9372949"/>
                  </a:ext>
                </a:extLst>
              </a:tr>
              <a:tr h="572438">
                <a:tc>
                  <a:txBody>
                    <a:bodyPr/>
                    <a:lstStyle/>
                    <a:p>
                      <a:r>
                        <a:rPr lang="en-US" dirty="0"/>
                        <a:t>Baseline (no bumper)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04760458"/>
                  </a:ext>
                </a:extLst>
              </a:tr>
              <a:tr h="521293">
                <a:tc>
                  <a:txBody>
                    <a:bodyPr/>
                    <a:lstStyle/>
                    <a:p>
                      <a:r>
                        <a:rPr lang="en-US" dirty="0"/>
                        <a:t>Big bubble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4079983"/>
                  </a:ext>
                </a:extLst>
              </a:tr>
              <a:tr h="483381">
                <a:tc>
                  <a:txBody>
                    <a:bodyPr/>
                    <a:lstStyle/>
                    <a:p>
                      <a:r>
                        <a:rPr lang="en-US" dirty="0"/>
                        <a:t>cardboard foil cone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787084"/>
                  </a:ext>
                </a:extLst>
              </a:tr>
              <a:tr h="523663">
                <a:tc>
                  <a:txBody>
                    <a:bodyPr/>
                    <a:lstStyle/>
                    <a:p>
                      <a:r>
                        <a:rPr lang="en-CA" dirty="0"/>
                        <a:t>Tin foil cone single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1251970"/>
                  </a:ext>
                </a:extLst>
              </a:tr>
              <a:tr h="556837">
                <a:tc>
                  <a:txBody>
                    <a:bodyPr/>
                    <a:lstStyle/>
                    <a:p>
                      <a:r>
                        <a:rPr lang="en-CA" dirty="0"/>
                        <a:t>Tin foil cone 4x layer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6299847"/>
                  </a:ext>
                </a:extLst>
              </a:tr>
              <a:tr h="544988">
                <a:tc>
                  <a:txBody>
                    <a:bodyPr/>
                    <a:lstStyle/>
                    <a:p>
                      <a:r>
                        <a:rPr lang="en-US" dirty="0"/>
                        <a:t>Bubble Wrap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5751824"/>
                  </a:ext>
                </a:extLst>
              </a:tr>
              <a:tr h="48338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Cardboard tube</a:t>
                      </a:r>
                      <a:endParaRPr lang="en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8733477"/>
                  </a:ext>
                </a:extLst>
              </a:tr>
              <a:tr h="535065">
                <a:tc>
                  <a:txBody>
                    <a:bodyPr/>
                    <a:lstStyle/>
                    <a:p>
                      <a:r>
                        <a:rPr lang="en-CA" dirty="0"/>
                        <a:t>Styrofoam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41677678"/>
                  </a:ext>
                </a:extLst>
              </a:tr>
              <a:tr h="535065">
                <a:tc>
                  <a:txBody>
                    <a:bodyPr/>
                    <a:lstStyle/>
                    <a:p>
                      <a:r>
                        <a:rPr lang="en-CA" dirty="0"/>
                        <a:t>Styrofoam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C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73200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4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48A654F-5795-4ED4-9266-15DA30EF71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300" y="2463294"/>
            <a:ext cx="11272578" cy="413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2D05F02E-00BB-4714-8856-13C926B92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CA" dirty="0"/>
              <a:t>Crumple zone technology has improved over the years</a:t>
            </a:r>
          </a:p>
        </p:txBody>
      </p:sp>
    </p:spTree>
    <p:extLst>
      <p:ext uri="{BB962C8B-B14F-4D97-AF65-F5344CB8AC3E}">
        <p14:creationId xmlns:p14="http://schemas.microsoft.com/office/powerpoint/2010/main" val="583959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D05A8-9867-427C-BC9E-236C9877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Collisions overview – Elastic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EAF697-3262-4E5D-8AA5-62C4F2AE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22" y="1226431"/>
            <a:ext cx="8783955" cy="51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7A36E6-DBFE-44B7-AB78-680C6A52A20A}"/>
              </a:ext>
            </a:extLst>
          </p:cNvPr>
          <p:cNvSpPr/>
          <p:nvPr/>
        </p:nvSpPr>
        <p:spPr>
          <a:xfrm>
            <a:off x="5831523" y="3261360"/>
            <a:ext cx="4889349" cy="35966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16C929B-4E2E-4009-8E4F-869C5A3EC288}"/>
              </a:ext>
            </a:extLst>
          </p:cNvPr>
          <p:cNvSpPr txBox="1"/>
          <p:nvPr/>
        </p:nvSpPr>
        <p:spPr>
          <a:xfrm>
            <a:off x="8085762" y="6219063"/>
            <a:ext cx="368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Image credit: Georgia state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DB735-AC85-4038-A7F1-EC16E82E3549}"/>
              </a:ext>
            </a:extLst>
          </p:cNvPr>
          <p:cNvSpPr txBox="1"/>
          <p:nvPr/>
        </p:nvSpPr>
        <p:spPr>
          <a:xfrm>
            <a:off x="1471127" y="1625436"/>
            <a:ext cx="73525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Momentum in = momentum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6CB43-5245-42E6-84B2-F32DA0DA9308}"/>
                  </a:ext>
                </a:extLst>
              </p:cNvPr>
              <p:cNvSpPr txBox="1"/>
              <p:nvPr/>
            </p:nvSpPr>
            <p:spPr>
              <a:xfrm>
                <a:off x="1782147" y="2332470"/>
                <a:ext cx="9004040" cy="8066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𝐾𝑖𝑛𝑒𝑡𝑖𝑐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𝑘𝑖𝑛𝑒𝑡𝑖𝑐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𝑒𝑛𝑒𝑟𝑔𝑦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𝑜𝑢𝑡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6CB43-5245-42E6-84B2-F32DA0DA9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47" y="2332470"/>
                <a:ext cx="9004040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874871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E8CDF-856D-487B-BE74-D25F519927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6432" y="216455"/>
            <a:ext cx="4770260" cy="2312264"/>
          </a:xfrm>
        </p:spPr>
        <p:txBody>
          <a:bodyPr>
            <a:normAutofit fontScale="90000"/>
          </a:bodyPr>
          <a:lstStyle/>
          <a:p>
            <a:r>
              <a:rPr lang="en-US" sz="4400" dirty="0"/>
              <a:t>It won’t work without the  seatbelt &amp; airbag</a:t>
            </a:r>
            <a:br>
              <a:rPr lang="en-US" sz="4400" dirty="0"/>
            </a:br>
            <a:endParaRPr lang="en-CA" sz="4400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61A324-509E-432F-AB3D-EB7FC56EBF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86432" y="3124199"/>
            <a:ext cx="4770260" cy="3094485"/>
          </a:xfrm>
        </p:spPr>
        <p:txBody>
          <a:bodyPr>
            <a:norm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Newton’s first law: passenger in the top vehicle continues moving inside the vehicle has their own new collision inside the car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000" dirty="0"/>
              <a:t>All the work absorbing the crash and spreading out the impulse of the crash isn’t passed to the passenger if they aren’t wearing a seatbelt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BAEBB9-75AF-4E55-B00A-C4B92EEF00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8357"/>
          <a:stretch/>
        </p:blipFill>
        <p:spPr>
          <a:xfrm>
            <a:off x="4889242" y="3733801"/>
            <a:ext cx="7556653" cy="30803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3B18E65-64A9-41C0-9D19-B99B0C3528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1100" y="398714"/>
            <a:ext cx="8772525" cy="264795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D197BD8-EC2A-4F09-815F-06F3B10C4221}"/>
              </a:ext>
            </a:extLst>
          </p:cNvPr>
          <p:cNvSpPr txBox="1"/>
          <p:nvPr/>
        </p:nvSpPr>
        <p:spPr>
          <a:xfrm>
            <a:off x="6571252" y="6314618"/>
            <a:ext cx="5072222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1050" dirty="0"/>
              <a:t>Source image: Exploring Engineering 5</a:t>
            </a:r>
            <a:r>
              <a:rPr lang="en-US" sz="1050" baseline="30000" dirty="0"/>
              <a:t>th</a:t>
            </a:r>
            <a:r>
              <a:rPr lang="en-US" sz="1050" dirty="0"/>
              <a:t> edition Chapter 16 Bioengineering</a:t>
            </a:r>
            <a:endParaRPr lang="en-CA" sz="1050" b="0" dirty="0">
              <a:effectLst/>
            </a:endParaRPr>
          </a:p>
          <a:p>
            <a:br>
              <a:rPr lang="en-CA" sz="1050" dirty="0"/>
            </a:br>
            <a:endParaRPr lang="en-CA" sz="105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64E032-93CD-4C2F-BE87-4C336357CC9E}"/>
              </a:ext>
            </a:extLst>
          </p:cNvPr>
          <p:cNvSpPr txBox="1"/>
          <p:nvPr/>
        </p:nvSpPr>
        <p:spPr>
          <a:xfrm>
            <a:off x="6571252" y="2121849"/>
            <a:ext cx="67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highlight>
                  <a:srgbClr val="C0C0C0"/>
                </a:highlight>
              </a:rPr>
              <a:t>t</a:t>
            </a:r>
            <a:r>
              <a:rPr lang="en-CA" sz="3600" baseline="-25000" dirty="0">
                <a:highlight>
                  <a:srgbClr val="C0C0C0"/>
                </a:highlight>
              </a:rPr>
              <a:t>i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D1E717-CB58-49AB-93F9-93613829B178}"/>
              </a:ext>
            </a:extLst>
          </p:cNvPr>
          <p:cNvSpPr txBox="1"/>
          <p:nvPr/>
        </p:nvSpPr>
        <p:spPr>
          <a:xfrm>
            <a:off x="9965379" y="2121848"/>
            <a:ext cx="67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highlight>
                  <a:srgbClr val="C0C0C0"/>
                </a:highlight>
              </a:rPr>
              <a:t>t</a:t>
            </a:r>
            <a:r>
              <a:rPr lang="en-CA" sz="3600" baseline="-25000" dirty="0">
                <a:highlight>
                  <a:srgbClr val="C0C0C0"/>
                </a:highlight>
              </a:rPr>
              <a:t>f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9953DA7-C427-4A6E-AF9D-ABBCBEEEFBB8}"/>
              </a:ext>
            </a:extLst>
          </p:cNvPr>
          <p:cNvSpPr txBox="1"/>
          <p:nvPr/>
        </p:nvSpPr>
        <p:spPr>
          <a:xfrm>
            <a:off x="6571252" y="75548"/>
            <a:ext cx="35066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Without Seatbelt: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D4017FB-A512-4CF9-9F52-86C948D3E4B0}"/>
              </a:ext>
            </a:extLst>
          </p:cNvPr>
          <p:cNvSpPr txBox="1"/>
          <p:nvPr/>
        </p:nvSpPr>
        <p:spPr>
          <a:xfrm>
            <a:off x="6571252" y="3302696"/>
            <a:ext cx="28670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600" dirty="0"/>
              <a:t>With Seatbelt: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E10B30-97E0-4DFE-ADE6-15E7373F1D4E}"/>
              </a:ext>
            </a:extLst>
          </p:cNvPr>
          <p:cNvSpPr txBox="1"/>
          <p:nvPr/>
        </p:nvSpPr>
        <p:spPr>
          <a:xfrm>
            <a:off x="6910043" y="5304315"/>
            <a:ext cx="67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highlight>
                  <a:srgbClr val="C0C0C0"/>
                </a:highlight>
              </a:rPr>
              <a:t>t</a:t>
            </a:r>
            <a:r>
              <a:rPr lang="en-CA" sz="3600" baseline="-25000" dirty="0">
                <a:highlight>
                  <a:srgbClr val="C0C0C0"/>
                </a:highlight>
              </a:rPr>
              <a:t>i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7B527FA-2495-4BFC-9D65-EE11018A5733}"/>
              </a:ext>
            </a:extLst>
          </p:cNvPr>
          <p:cNvSpPr txBox="1"/>
          <p:nvPr/>
        </p:nvSpPr>
        <p:spPr>
          <a:xfrm>
            <a:off x="10283622" y="5273982"/>
            <a:ext cx="677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600" dirty="0">
                <a:highlight>
                  <a:srgbClr val="C0C0C0"/>
                </a:highlight>
              </a:rPr>
              <a:t>t</a:t>
            </a:r>
            <a:r>
              <a:rPr lang="en-CA" sz="3600" baseline="-25000" dirty="0">
                <a:highlight>
                  <a:srgbClr val="C0C0C0"/>
                </a:highlight>
              </a:rPr>
              <a:t>f</a:t>
            </a:r>
          </a:p>
        </p:txBody>
      </p:sp>
    </p:spTree>
    <p:extLst>
      <p:ext uri="{BB962C8B-B14F-4D97-AF65-F5344CB8AC3E}">
        <p14:creationId xmlns:p14="http://schemas.microsoft.com/office/powerpoint/2010/main" val="23492815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43F0A1-85A4-4F7A-ABF5-D16B49BA8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Real life crash testing and simulations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B7FFFF3-CA4E-4D09-948B-12A0330AEB8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862369" cy="4343400"/>
          </a:xfrm>
        </p:spPr>
        <p:txBody>
          <a:bodyPr>
            <a:normAutofit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Vehicle manufacturers are still required to perform crash tests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They also use that crash data to inform their crash simulations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800" dirty="0"/>
              <a:t>Its possible to do a really cool approximation of large scale crash test with simple stuff like your phone and some household items</a:t>
            </a:r>
          </a:p>
        </p:txBody>
      </p:sp>
      <p:pic>
        <p:nvPicPr>
          <p:cNvPr id="6" name="Picture 2" descr="Real and simulated car crash, May 2014">
            <a:extLst>
              <a:ext uri="{FF2B5EF4-FFF2-40B4-BE49-F238E27FC236}">
                <a16:creationId xmlns:a16="http://schemas.microsoft.com/office/drawing/2014/main" id="{A9D1766C-6F5C-4E64-B930-D06E1CAD58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107" y="0"/>
            <a:ext cx="6225893" cy="7055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5388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36D8-0BF8-4921-B6F6-99CA37D2A6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366139-DB97-46DE-8E42-F58A0F013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13802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67814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D05A8-9867-427C-BC9E-236C9877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Collisions overview – Elastic </a:t>
            </a: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4EAF697-3262-4E5D-8AA5-62C4F2AECF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4022" y="1226431"/>
            <a:ext cx="8783955" cy="517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16C929B-4E2E-4009-8E4F-869C5A3EC288}"/>
              </a:ext>
            </a:extLst>
          </p:cNvPr>
          <p:cNvSpPr txBox="1"/>
          <p:nvPr/>
        </p:nvSpPr>
        <p:spPr>
          <a:xfrm>
            <a:off x="8085762" y="6219063"/>
            <a:ext cx="3682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Image credit: Georgia state university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4CDB735-AC85-4038-A7F1-EC16E82E3549}"/>
              </a:ext>
            </a:extLst>
          </p:cNvPr>
          <p:cNvSpPr txBox="1"/>
          <p:nvPr/>
        </p:nvSpPr>
        <p:spPr>
          <a:xfrm>
            <a:off x="1471127" y="1625436"/>
            <a:ext cx="7352522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/>
              <a:t>Momentum in = momentum out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6CB43-5245-42E6-84B2-F32DA0DA9308}"/>
                  </a:ext>
                </a:extLst>
              </p:cNvPr>
              <p:cNvSpPr txBox="1"/>
              <p:nvPr/>
            </p:nvSpPr>
            <p:spPr>
              <a:xfrm>
                <a:off x="1782147" y="2332470"/>
                <a:ext cx="9004040" cy="806631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𝐾𝑖𝑛𝑒𝑡𝑖𝑐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𝐸𝑛𝑒𝑟𝑔𝑦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:</m:t>
                      </m:r>
                      <m:f>
                        <m:f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𝑘𝑖𝑛𝑒𝑡𝑖𝑐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𝑒𝑛𝑒𝑟𝑔𝑦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𝑜𝑢𝑡</m:t>
                      </m:r>
                    </m:oMath>
                  </m:oMathPara>
                </a14:m>
                <a:endParaRPr lang="en-CA" sz="2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1B6CB43-5245-42E6-84B2-F32DA0DA93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2147" y="2332470"/>
                <a:ext cx="9004040" cy="8066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029256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D05A8-9867-427C-BC9E-236C9877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Collisions overview – Inelastic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89DD6-A6EB-4D6A-8C4D-15B16E302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825"/>
            <a:ext cx="5068339" cy="5485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69FBC4-B88F-4ABC-B295-5B5C162D0996}"/>
                  </a:ext>
                </a:extLst>
              </p:cNvPr>
              <p:cNvSpPr txBox="1"/>
              <p:nvPr/>
            </p:nvSpPr>
            <p:spPr>
              <a:xfrm>
                <a:off x="5505450" y="2000250"/>
                <a:ext cx="6571457" cy="3644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CA" sz="3600" dirty="0"/>
                  <a:t>Momentum in (mv) = momentum out (for the whole system)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r>
                  <a:rPr lang="en-CA" sz="3600" dirty="0"/>
                  <a:t>Kinetic energy 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CA" sz="3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mv</m:t>
                        </m:r>
                      </m:e>
                      <m:sup>
                        <m:r>
                          <a:rPr lang="en-CA" sz="36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sz="3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CA" sz="3600" dirty="0"/>
                  <a:t> kinetic energy out</a:t>
                </a: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CA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69FBC4-B88F-4ABC-B295-5B5C162D0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50" y="2000250"/>
                <a:ext cx="6571457" cy="3644652"/>
              </a:xfrm>
              <a:prstGeom prst="rect">
                <a:avLst/>
              </a:prstGeom>
              <a:blipFill>
                <a:blip r:embed="rId3"/>
                <a:stretch>
                  <a:fillRect l="-2505" t="-2508" r="-2134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491DB3B-CB70-424C-ACFF-1558B260CEF4}"/>
              </a:ext>
            </a:extLst>
          </p:cNvPr>
          <p:cNvSpPr txBox="1"/>
          <p:nvPr/>
        </p:nvSpPr>
        <p:spPr>
          <a:xfrm>
            <a:off x="9709079" y="6472719"/>
            <a:ext cx="236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Image credit: </a:t>
            </a:r>
            <a:r>
              <a:rPr lang="en-CA" dirty="0" err="1"/>
              <a:t>wikipedia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41909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D05A8-9867-427C-BC9E-236C98779F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Collisions overview – Inelastic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E89DD6-A6EB-4D6A-8C4D-15B16E3028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72825"/>
            <a:ext cx="5068339" cy="5485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69FBC4-B88F-4ABC-B295-5B5C162D0996}"/>
                  </a:ext>
                </a:extLst>
              </p:cNvPr>
              <p:cNvSpPr txBox="1"/>
              <p:nvPr/>
            </p:nvSpPr>
            <p:spPr>
              <a:xfrm>
                <a:off x="5505450" y="2000250"/>
                <a:ext cx="5876673" cy="10374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CA" dirty="0"/>
                  <a:t>Momentum in (mv) = momentum out (for the whole system)</a:t>
                </a:r>
              </a:p>
              <a:p>
                <a:r>
                  <a:rPr lang="en-CA" dirty="0"/>
                  <a:t>Kinetic energy in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den>
                    </m:f>
                    <m:sSup>
                      <m:sSupPr>
                        <m:ctrlPr>
                          <a:rPr lang="en-CA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mv</m:t>
                        </m:r>
                      </m:e>
                      <m:sup>
                        <m:r>
                          <a:rPr lang="en-CA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CA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CA" dirty="0"/>
                  <a:t> kinetic energy out</a:t>
                </a:r>
              </a:p>
              <a:p>
                <a:endParaRPr lang="en-CA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F69FBC4-B88F-4ABC-B295-5B5C162D09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450" y="2000250"/>
                <a:ext cx="5876673" cy="1037463"/>
              </a:xfrm>
              <a:prstGeom prst="rect">
                <a:avLst/>
              </a:prstGeom>
              <a:blipFill>
                <a:blip r:embed="rId3"/>
                <a:stretch>
                  <a:fillRect l="-830" t="-2941" r="-31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4D819E8A-CF93-49F3-84DB-CC019E08929E}"/>
              </a:ext>
            </a:extLst>
          </p:cNvPr>
          <p:cNvSpPr txBox="1"/>
          <p:nvPr/>
        </p:nvSpPr>
        <p:spPr>
          <a:xfrm>
            <a:off x="9709079" y="6472719"/>
            <a:ext cx="2367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Image credit: </a:t>
            </a:r>
            <a:r>
              <a:rPr lang="en-CA" dirty="0" err="1"/>
              <a:t>wikipedia</a:t>
            </a:r>
            <a:endParaRPr lang="en-CA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538C9A-A64A-4214-84D2-1125570F3978}"/>
              </a:ext>
            </a:extLst>
          </p:cNvPr>
          <p:cNvSpPr txBox="1"/>
          <p:nvPr/>
        </p:nvSpPr>
        <p:spPr>
          <a:xfrm>
            <a:off x="5662918" y="5322282"/>
            <a:ext cx="3616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Some KE into-&gt; Sound and heat here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47AF22C2-DD05-49F6-BA30-7746FB24B6CD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2219218" y="5506948"/>
            <a:ext cx="3443700" cy="91413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A279A75-6565-4B20-926D-A247CFA6BF3B}"/>
              </a:ext>
            </a:extLst>
          </p:cNvPr>
          <p:cNvCxnSpPr>
            <a:cxnSpLocks/>
            <a:stCxn id="4" idx="1"/>
          </p:cNvCxnSpPr>
          <p:nvPr/>
        </p:nvCxnSpPr>
        <p:spPr>
          <a:xfrm flipH="1">
            <a:off x="4871541" y="5506948"/>
            <a:ext cx="791377" cy="914131"/>
          </a:xfrm>
          <a:prstGeom prst="straightConnector1">
            <a:avLst/>
          </a:prstGeom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6024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D27FB-CA98-435C-B4F0-A346E10497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Energy of a Falling Object</a:t>
            </a:r>
          </a:p>
        </p:txBody>
      </p:sp>
      <p:graphicFrame>
        <p:nvGraphicFramePr>
          <p:cNvPr id="6" name="Chart 5">
            <a:extLst>
              <a:ext uri="{FF2B5EF4-FFF2-40B4-BE49-F238E27FC236}">
                <a16:creationId xmlns:a16="http://schemas.microsoft.com/office/drawing/2014/main" id="{CE732E65-3617-44CB-9C57-7EFD3B659B0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7363482"/>
              </p:ext>
            </p:extLst>
          </p:nvPr>
        </p:nvGraphicFramePr>
        <p:xfrm>
          <a:off x="5976937" y="1560945"/>
          <a:ext cx="6215063" cy="52970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hart 6">
            <a:extLst>
              <a:ext uri="{FF2B5EF4-FFF2-40B4-BE49-F238E27FC236}">
                <a16:creationId xmlns:a16="http://schemas.microsoft.com/office/drawing/2014/main" id="{0E274BFF-29DC-44AC-A314-026C4E1E853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8607121"/>
              </p:ext>
            </p:extLst>
          </p:nvPr>
        </p:nvGraphicFramePr>
        <p:xfrm>
          <a:off x="254991" y="1560945"/>
          <a:ext cx="5841010" cy="52970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788762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F1CB-5831-47AB-9B92-777A31EC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Energy of a Bouncing Object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6E28A148-0D3A-4DEE-8533-FD6657C7FC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420428"/>
              </p:ext>
            </p:extLst>
          </p:nvPr>
        </p:nvGraphicFramePr>
        <p:xfrm>
          <a:off x="129309" y="1254918"/>
          <a:ext cx="5966691" cy="560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8183A4E-3666-4DB0-ACED-8C1D89BE6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580481"/>
            <a:ext cx="5091953" cy="4276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0974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49F1CB-5831-47AB-9B92-777A31ECC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Energy of a Bouncing Object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58FEED0-9E8B-4449-B7E0-304A75110B3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096000" y="1254918"/>
          <a:ext cx="6096000" cy="56030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D8183A4E-3666-4DB0-ACED-8C1D89BE64C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4979" y="1335742"/>
            <a:ext cx="5072821" cy="5490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4839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BAB179-7279-4B68-B159-B65E89519F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Acceleration during collision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1384A-6578-4706-83BE-08A77EA47B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CA" dirty="0"/>
                  <a:t>(Whiteboard)</a:t>
                </a: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5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 →−1.25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</m:oMath>
                </a14:m>
                <a:r>
                  <a:rPr lang="en-CA" dirty="0"/>
                  <a:t>, and lets say that takes 0.1 s to completely bounce</a:t>
                </a:r>
                <a:endParaRPr lang="en-CA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  <m:sub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CA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𝑎𝑡</m:t>
                    </m:r>
                  </m:oMath>
                </a14:m>
                <a:endParaRPr lang="en-CA" dirty="0"/>
              </a:p>
              <a:p>
                <a:r>
                  <a:rPr lang="en-CA" dirty="0"/>
                  <a:t>Rearranging </a:t>
                </a:r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CA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en-CA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en-CA" i="1">
                                    <a:latin typeface="Cambria Math" panose="02040503050406030204" pitchFamily="18" charset="0"/>
                                  </a:rPr>
                                  <m:t>𝑓</m:t>
                                </m:r>
                              </m:sub>
                            </m:s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  <m:sub>
                            <m:r>
                              <a:rPr lang="en-CA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den>
                    </m:f>
                  </m:oMath>
                </a14:m>
                <a:endParaRPr lang="en-CA" dirty="0"/>
              </a:p>
              <a:p>
                <a14:m>
                  <m:oMath xmlns:m="http://schemas.openxmlformats.org/officeDocument/2006/math">
                    <m:r>
                      <a:rPr lang="en-CA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CA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6.25</m:t>
                        </m:r>
                        <m:f>
                          <m:f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num>
                          <m:den>
                            <m:r>
                              <a:rPr lang="en-CA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den>
                        </m:f>
                      </m:num>
                      <m:den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.1</m:t>
                        </m:r>
                        <m:r>
                          <a:rPr lang="en-CA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den>
                    </m:f>
                    <m:r>
                      <a:rPr lang="en-CA" b="0" i="0" smtClean="0">
                        <a:latin typeface="Cambria Math" panose="02040503050406030204" pitchFamily="18" charset="0"/>
                      </a:rPr>
                      <m:t>=62.5</m:t>
                    </m:r>
                    <m:f>
                      <m:fPr>
                        <m:ctrlPr>
                          <a:rPr lang="en-CA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CA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num>
                      <m:den>
                        <m:sSup>
                          <m:sSupPr>
                            <m:ctrlPr>
                              <a:rPr lang="en-CA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CA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CA" b="0" i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CA" b="0" i="1" smtClean="0">
                        <a:latin typeface="Cambria Math" panose="02040503050406030204" pitchFamily="18" charset="0"/>
                      </a:rPr>
                      <m:t>≈</m:t>
                    </m:r>
                    <m:r>
                      <a:rPr lang="en-CA" b="0" i="0" smtClean="0">
                        <a:latin typeface="Cambria Math" panose="02040503050406030204" pitchFamily="18" charset="0"/>
                      </a:rPr>
                      <m:t> 6</m:t>
                    </m:r>
                    <m:r>
                      <m:rPr>
                        <m:sty m:val="p"/>
                      </m:rPr>
                      <a:rPr lang="en-CA" b="0" i="0" smtClean="0">
                        <a:latin typeface="Cambria Math" panose="02040503050406030204" pitchFamily="18" charset="0"/>
                      </a:rPr>
                      <m:t>g</m:t>
                    </m:r>
                  </m:oMath>
                </a14:m>
                <a:endParaRPr lang="en-CA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371384A-6578-4706-83BE-08A77EA47B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64319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8EF9BE987E574D9CCAA78A5B04BEF5" ma:contentTypeVersion="4" ma:contentTypeDescription="Create a new document." ma:contentTypeScope="" ma:versionID="e8d1b485649f040330bb237b2ef31540">
  <xsd:schema xmlns:xsd="http://www.w3.org/2001/XMLSchema" xmlns:xs="http://www.w3.org/2001/XMLSchema" xmlns:p="http://schemas.microsoft.com/office/2006/metadata/properties" xmlns:ns3="003652a5-0d35-49c7-a76b-0b2abd7a1b7b" targetNamespace="http://schemas.microsoft.com/office/2006/metadata/properties" ma:root="true" ma:fieldsID="ad4e4a02abf430a40285778a50f04fbb" ns3:_="">
    <xsd:import namespace="003652a5-0d35-49c7-a76b-0b2abd7a1b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3652a5-0d35-49c7-a76b-0b2abd7a1b7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06C7648-C1D0-4AD6-8CC1-A3B1796C567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A7CD663-639D-4594-8982-9740A9C2EB1D}">
  <ds:schemaRefs>
    <ds:schemaRef ds:uri="http://schemas.microsoft.com/office/2006/metadata/properties"/>
    <ds:schemaRef ds:uri="003652a5-0d35-49c7-a76b-0b2abd7a1b7b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3F9FA43B-7EB2-4C3D-AEF5-CA2C9E76A52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03652a5-0d35-49c7-a76b-0b2abd7a1b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1196</TotalTime>
  <Words>611</Words>
  <Application>Microsoft Office PowerPoint</Application>
  <PresentationFormat>Widescreen</PresentationFormat>
  <Paragraphs>107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Cambria Math</vt:lpstr>
      <vt:lpstr>Open Sans</vt:lpstr>
      <vt:lpstr>Office Theme</vt:lpstr>
      <vt:lpstr>The Physics of Car Crashes</vt:lpstr>
      <vt:lpstr>Collisions overview – Elastic </vt:lpstr>
      <vt:lpstr>Collisions overview – Elastic </vt:lpstr>
      <vt:lpstr>Collisions overview – Inelastic </vt:lpstr>
      <vt:lpstr>Collisions overview – Inelastic </vt:lpstr>
      <vt:lpstr>Energy of a Falling Object</vt:lpstr>
      <vt:lpstr>Energy of a Bouncing Object</vt:lpstr>
      <vt:lpstr>Energy of a Bouncing Object</vt:lpstr>
      <vt:lpstr>Acceleration during collision</vt:lpstr>
      <vt:lpstr>Restitution </vt:lpstr>
      <vt:lpstr>Restitution </vt:lpstr>
      <vt:lpstr>Restitution properties</vt:lpstr>
      <vt:lpstr>Acceleration can hurt humans!</vt:lpstr>
      <vt:lpstr>Acceleration can hurt humans!</vt:lpstr>
      <vt:lpstr>How do we cause less harm in collisions?</vt:lpstr>
      <vt:lpstr>Brainstorming Solutions</vt:lpstr>
      <vt:lpstr>PowerPoint Presentation</vt:lpstr>
      <vt:lpstr>PowerPoint Presentation</vt:lpstr>
      <vt:lpstr>Crumple zone technology has improved over the years</vt:lpstr>
      <vt:lpstr>It won’t work without the  seatbelt &amp; airbag </vt:lpstr>
      <vt:lpstr>Real life crash testing and simulations</vt:lpstr>
      <vt:lpstr>Questions?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Physics of Car Crashes</dc:title>
  <dc:creator>lodmell@student.ubc.ca</dc:creator>
  <cp:lastModifiedBy>lodmell@student.ubc.ca</cp:lastModifiedBy>
  <cp:revision>4</cp:revision>
  <dcterms:created xsi:type="dcterms:W3CDTF">2021-11-15T00:50:58Z</dcterms:created>
  <dcterms:modified xsi:type="dcterms:W3CDTF">2022-03-28T02:20:51Z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0x010100878EF9BE987E574D9CCAA78A5B04BEF5</vt:lpwstr>
  </property>
</Properties>
</file>