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20.xml" ContentType="application/inkml+xml"/>
  <Override PartName="/ppt/ink/ink2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47.xml" ContentType="application/inkml+xml"/>
  <Override PartName="/ppt/ink/ink48.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49.xml" ContentType="application/inkml+xml"/>
  <Override PartName="/ppt/ink/ink50.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3"/>
  </p:notesMasterIdLst>
  <p:sldIdLst>
    <p:sldId id="256" r:id="rId2"/>
    <p:sldId id="257" r:id="rId3"/>
    <p:sldId id="258" r:id="rId4"/>
    <p:sldId id="259" r:id="rId5"/>
    <p:sldId id="260" r:id="rId6"/>
    <p:sldId id="261" r:id="rId7"/>
    <p:sldId id="263" r:id="rId8"/>
    <p:sldId id="262" r:id="rId9"/>
    <p:sldId id="320" r:id="rId10"/>
    <p:sldId id="326" r:id="rId11"/>
    <p:sldId id="264" r:id="rId12"/>
    <p:sldId id="265" r:id="rId13"/>
    <p:sldId id="327" r:id="rId14"/>
    <p:sldId id="266" r:id="rId15"/>
    <p:sldId id="267" r:id="rId16"/>
    <p:sldId id="268" r:id="rId17"/>
    <p:sldId id="269" r:id="rId18"/>
    <p:sldId id="270" r:id="rId19"/>
    <p:sldId id="271" r:id="rId20"/>
    <p:sldId id="328"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36" r:id="rId34"/>
    <p:sldId id="285" r:id="rId35"/>
    <p:sldId id="286" r:id="rId36"/>
    <p:sldId id="287" r:id="rId37"/>
    <p:sldId id="288" r:id="rId38"/>
    <p:sldId id="289" r:id="rId39"/>
    <p:sldId id="335" r:id="rId40"/>
    <p:sldId id="290" r:id="rId41"/>
    <p:sldId id="291" r:id="rId42"/>
    <p:sldId id="292" r:id="rId43"/>
    <p:sldId id="293" r:id="rId44"/>
    <p:sldId id="294" r:id="rId45"/>
    <p:sldId id="295" r:id="rId46"/>
    <p:sldId id="296" r:id="rId47"/>
    <p:sldId id="297" r:id="rId48"/>
    <p:sldId id="321" r:id="rId49"/>
    <p:sldId id="300" r:id="rId50"/>
    <p:sldId id="338" r:id="rId51"/>
    <p:sldId id="331" r:id="rId52"/>
    <p:sldId id="302" r:id="rId53"/>
    <p:sldId id="303" r:id="rId54"/>
    <p:sldId id="304" r:id="rId55"/>
    <p:sldId id="322" r:id="rId56"/>
    <p:sldId id="306" r:id="rId57"/>
    <p:sldId id="307" r:id="rId58"/>
    <p:sldId id="308" r:id="rId59"/>
    <p:sldId id="309" r:id="rId60"/>
    <p:sldId id="323" r:id="rId61"/>
    <p:sldId id="339" r:id="rId62"/>
    <p:sldId id="332" r:id="rId63"/>
    <p:sldId id="312" r:id="rId64"/>
    <p:sldId id="325" r:id="rId65"/>
    <p:sldId id="340" r:id="rId66"/>
    <p:sldId id="333" r:id="rId67"/>
    <p:sldId id="315" r:id="rId68"/>
    <p:sldId id="341" r:id="rId69"/>
    <p:sldId id="317" r:id="rId70"/>
    <p:sldId id="342" r:id="rId71"/>
    <p:sldId id="319" r:id="rId72"/>
  </p:sldIdLst>
  <p:sldSz cx="9144000" cy="5143500" type="screen16x9"/>
  <p:notesSz cx="6858000" cy="9144000"/>
  <p:embeddedFontLst>
    <p:embeddedFont>
      <p:font typeface="Cambria Math" panose="02040503050406030204" pitchFamily="18" charset="0"/>
      <p:regular r:id="rId74"/>
    </p:embeddedFont>
    <p:embeddedFont>
      <p:font typeface="Lato" panose="020F0502020204030203" pitchFamily="34" charset="0"/>
      <p:regular r:id="rId75"/>
      <p:bold r:id="rId76"/>
      <p:italic r:id="rId77"/>
      <p:boldItalic r:id="rId78"/>
    </p:embeddedFont>
    <p:embeddedFont>
      <p:font typeface="Montserrat" panose="00000500000000000000" pitchFamily="2" charset="0"/>
      <p:regular r:id="rId79"/>
      <p:bold r:id="rId80"/>
      <p:italic r:id="rId81"/>
      <p:boldItalic r:id="rId82"/>
    </p:embeddedFont>
    <p:embeddedFont>
      <p:font typeface="Open Sans" panose="020B0606030504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1B21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21491E-F073-4C4A-AD9A-F869841421FB}">
  <a:tblStyle styleId="{4321491E-F073-4C4A-AD9A-F869841421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535" autoAdjust="0"/>
  </p:normalViewPr>
  <p:slideViewPr>
    <p:cSldViewPr snapToGrid="0">
      <p:cViewPr>
        <p:scale>
          <a:sx n="67" d="100"/>
          <a:sy n="67" d="100"/>
        </p:scale>
        <p:origin x="125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17:30:23.927"/>
    </inkml:context>
    <inkml:brush xml:id="br0">
      <inkml:brushProperty name="width" value="0.2" units="cm"/>
      <inkml:brushProperty name="height" value="0.2" units="cm"/>
      <inkml:brushProperty name="color" value="#33CCFF"/>
    </inkml:brush>
  </inkml:definitions>
  <inkml:trace contextRef="#ctx0" brushRef="#br0">944 18 24575,'-29'-1'0,"-33"-6"0,33 3 0,-36-1 0,-48 4 0,-114 3 0,215-1 0,0 0 0,0 1 0,1 0 0,-1 1 0,1 0 0,0 1 0,-1 0 0,2 1 0,-1 0 0,0 1 0,1 0 0,0 0 0,1 1 0,-1 1 0,-11 11 0,-2 2 0,-42 45 0,32-33 0,23-23 0,0 0 0,-11 15 0,18-22 0,0 1 0,1 0 0,0 0 0,0 0 0,0 0 0,1 0 0,-1 1 0,1-1 0,0 0 0,0 1 0,0 6 0,-13 144 0,11 247 0,5-219 0,-1-117 0,-3 71 0,0-125 0,0 0 0,-1-1 0,-6 19 0,5-19 0,0-1 0,1 1 0,1 0 0,-2 15 0,2 234 0,4-129 0,-2 252 0,2-362 0,1 1 0,1-1 0,0 1 0,2-1 0,16 39 0,-13-42 0,0 0 0,1-1 0,12 16 0,-9-16 0,-2 0 0,16 33 0,11 26 0,-24-51 0,-1 0 0,11 33 0,-23-55 0,0 0 0,1 0 0,-1 0 0,1 0 0,0 0 0,0 0 0,0 0 0,0-1 0,0 1 0,1-1 0,-1 0 0,1 1 0,-1-1 0,1 0 0,0-1 0,0 1 0,0 0 0,0-1 0,0 0 0,0 1 0,0-1 0,1-1 0,-1 1 0,5 0 0,8 1 0,0-1 0,1-1 0,31-3 0,-3 0 0,696 4 0,-736-2 0,-1 1 0,1-1 0,-1 0 0,1 0 0,-1 0 0,1-1 0,-1 1 0,0-1 0,0 0 0,0-1 0,0 1 0,0-1 0,0 1 0,0-1 0,-1 0 0,0 0 0,1-1 0,-1 1 0,0-1 0,-1 0 0,5-6 0,1-5 0,0-1 0,0 0 0,-2 0 0,8-25 0,-9 19 0,0-1 0,-1 0 0,1-38 0,-6-72 0,-1 45 0,2 88 0,-1-12 0,1 1 0,0-1 0,1 1 0,0-1 0,1 1 0,0 0 0,1 0 0,0 0 0,6-12 0,-5 11 0,0 0 0,-1 0 0,0 0 0,-1-1 0,0 0 0,0-17 0,2-17 0,4-68 0,-7 84 0,0 0 0,12-55 0,-6 49 0,-1 1 0,1-57 0,-8-77 0,0 63 0,1-697 0,-2 778 0,-7-42 0,2 17 0,5 43 0,0 0 0,0 0 0,0 1 0,-1-1 0,0 1 0,0-1 0,-1 1 0,-5-7 0,-40-51 0,42 57 0,-1 1 0,0 0 0,0 1 0,-1 0 0,0 0 0,0 1 0,0 0 0,-16-6 0,-13-7 0,32 16 0,1 0 0,-2 0 0,1 0 0,0 0 0,0 1 0,-11-1 0,11 2 0,0-1 0,0 0 0,-1-1 0,1 1 0,0-1 0,-8-4 0,4 2-136,0 0-1,0 0 1,0 1-1,0 0 1,-1 1-1,1 0 1,-1 1-1,0 0 0,-20 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9.267"/>
    </inkml:context>
    <inkml:brush xml:id="br0">
      <inkml:brushProperty name="width" value="0.05" units="cm"/>
      <inkml:brushProperty name="height" value="0.05" units="cm"/>
      <inkml:brushProperty name="color" value="#ED1C24"/>
    </inkml:brush>
  </inkml:definitions>
  <inkml:trace contextRef="#ctx0" brushRef="#br0">1 26 4352,'0'0'0,"3"0"1409,2-1-441,12-1-176,-14 1 24,-3 1-816,13-2 800,-10 0-103,2 2-145,8-1-136,-10 1-120,2 0-104,-5 0-192,5-2 152,7 2-88,-8 0-24,0 0-32,11 0 0,-12 0-8,-3 0 0,16 0 0,-11 0 16,14 0-32,-14 0 8,16 0-16,-7 0-32,-14 0 56,19 0 40,-1 0-48,-1-1-24,1-1 16,-2 0-160,1 1-152,-17 1 328,16-2-704,0 1-545,-1-1-591,-3 0-440,1 1-1793,-13 1 4073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4.845"/>
    </inkml:context>
    <inkml:brush xml:id="br0">
      <inkml:brushProperty name="width" value="0.05" units="cm"/>
      <inkml:brushProperty name="height" value="0.05" units="cm"/>
      <inkml:brushProperty name="color" value="#ED1C24"/>
    </inkml:brush>
  </inkml:definitions>
  <inkml:trace contextRef="#ctx0" brushRef="#br0">0 33 1840</inkml:trace>
  <inkml:trace contextRef="#ctx0" brushRef="#br0" timeOffset="909">2 4 3312,'0'0'0,"0"0"816,0 0-255,0 0-561,0 0 480,0 0 64,0 0 80,0 0 152,0 0 8,3 0-88,-3 0-696,3 0 680,2 0-31,0 0-33,8 0-40,-10-2-24,0 2-72,-3 0-480,16-1 448,-11 1 32,14 0-24,-3 0-40,0 0-55,-2 0-65,-14 0-296,18 0 152,0 0 48,-2 0-40,0 0-160,0 0 56,-4 0-112,-12 0 56,15 0 0,1 3 72,-2 0-120,-1-3-48,1 3-80,-1 1-120,-13-4 296,18 3-512,-1 0-233,2 0-399,2 0-456,-2-3-129,0 0-159,-19 0 1888,16 3-1952,4-3 399,-6 0-1455,-14 0 3008</inkml:trace>
  <inkml:trace contextRef="#ctx0" brushRef="#br0" timeOffset="1343">884 45 3104,'0'0'0,"0"0"632,0 0-104,0 0-23,3 0 63,-3 0-568,3 0 600,1 0 56,0 0 32,1 0 16,8 0-8,-8 0-48,-5 0-648,16 0 649,-11 0-153,14 0-24,-6-1-24,1 1-152,2-2 64,-16 2-360,16 0 272,1-1-64,1 1-48,0 0-80,-1 0-16,1 0-80,-18 0 16,19 0 56,-3 0-56,-2 3-32,1-3 8,-3 3-96,3-3-8,-15 0 128,17 3-216,-1 0-256,0-3-448,0 4-280,-1-1-305,1 0-127,-16-3 1632,14 3-1504,0-3 71,2 3 409,-1 1-1352,-15-4 2376</inkml:trace>
  <inkml:trace contextRef="#ctx0" brushRef="#br0" timeOffset="1732">1753 76 2264,'0'0'0,"0"0"400,0 0 72,-1 0 96,1 0 64,0 0-632,0 0 689,0 0 15,0 0-72,0 0-56,0 0 16,3 0 40,-3 0-632,3 0 680,0 0-7,2 0-33,-2 0-96,2 0-88,0 0-56,-5 0-400,14 0 360,-11 0 16,10 0-24,-10 0 16,13 0-8,-11 0-64,-5 0-296,18 0 288,-4 0-63,1 0-89,1 0 16,-1 0-56,0 0 32,-15 0-128,16 0 96,0 0-32,1 0-24,3 0-32,-1 0-16,2-2 0,-21 2 8,20-1-48,1-1 8,1 0-32,2 1-104,0-1-112,-1 1-329,-23 1 617,22-2-1160,-3 0-472,2 2-465,-2 0-335,2 0 319,-3 0-1487,-18 0 3600</inkml:trace>
  <inkml:trace contextRef="#ctx0" brushRef="#br0" timeOffset="2587">2762 41 3136,'0'0'0,"0"0"808,0 0-808,3 0 712,-3 0-79,3 0 23,0 0 40,0-2 88,2 2 96,-5 0-880,3 0 896,2 0-15,0-2-129,0 2-160,0 0-128,-1 0-152,-4 0-312,13 0 264,-10 0 8,10 0 64,-8 0 16,12 4-16,-4-4-55,-13 0-281,15 3 200,-1-3-96,0 3-40,1 2-40,-2-2-8,-9 2 8,-4-5-24,18 3 8,-13 0-8,12 2-8,-12-2-48,14 0-24,-4 1-72,-15-4 152,14 3-265,0 0-95,2-3-248,0 3-336,4-3-304,0 0-209,-20 0 1457,21 0-1688,3 0-168,-2 0 175,-1 0-1767,-21 0 3448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1:48.902"/>
    </inkml:context>
    <inkml:brush xml:id="br0">
      <inkml:brushProperty name="width" value="0.05002" units="cm"/>
      <inkml:brushProperty name="height" value="0.05002" units="cm"/>
      <inkml:brushProperty name="color" value="#3165BB"/>
    </inkml:brush>
  </inkml:definitions>
  <inkml:trace contextRef="#ctx0" brushRef="#br0">17 45 1320,'0'0'0,"-2"3"168,0-3 56,1 0 32,-1 3 16,0-3 16,2 0-288,0 0 256,-1 3 24,-1-3-8,1 0-24,-1 4 24,0-4-16,2 0-256,0 0 288,0 0-7,0 0 15,0 0-32,0 0-40,0 0-16,0 0-1769,0 0 3330,0 3-1569,0-3 32,0 0 0,0 0 40,0 0-8,0 0-264,4 0 320,-4 0-8,0 0 8,0 0 8,0 0-40,3 0 88,-3 0-376,0 0 304,3 0 81,-3 0-25,0 0-64,0-2 96,0 2-72,0 0-320,3 0 344,-3-1 16,0 1-16,0 0 0,0 0-40,4-2 0,-4 2-304,3 0 288,-3-2-32,0 2-8,0 0-7,0 0-49,3 0 40,-3 0-232,3 0 152,-3 0-8,0 0 32,3 0-56,1 0 120,1 0 0,-5 0-240,3 0 256,0 0 32,-3-1 0,0 1 16,5 0 8,0 0 56,-5 0-368,3 0 280,0-2 40,2 2-32,-2-2-24,2 1-31,8 1-17,-13 0-216,0-2 272,5 2-80,0 0 88,8-1-56,-8 1-104,7 0 32,-12 0-152,4-2 152,1 2-40,11-2 32,-11 2-112,11-1 0,-11 1 40,-5 0-72,16-2 88,-13 2 16,12 0-24,-11 0 72,13 0-128,-13-1 32,-4 1-56,18 0 88,-13-2-128,13 2 208,-5 0-40,-8-2-88,12 2 24,-17 0-64,5-1-72,13-1 120,-13 0-8,11 1 104,-11-1-184,9 1-40,-14 1 80,5-2 64,10 0-152,-12 2 256,10-1 32,-10-1-136,2 1 96,-5 1-160,13-2 80,-10 0 48,2 2 24,8-1-32,-10-1-40,2 0-176,-5 2 96,13-1 0,-13-1-104,3 1 144,2 1 104,-2-2-104,1 2 72,-4 0-112,3 0 8,0 0 8,-3 0 104,3 0-104,-3 0-8,0 0-88,0 0 80,0 0-64,3 0 144,-3 0 56,0 0-112,0 0-8,0 0-32,0 0 16,4 0-80,-4 0 136,0 0 89,0 0-129,0 3 16,0-3-64,0 0 32,0 0-81,0 0 41,3 3 40,-3-3 24,0 0 57,0 0-81,0 0 32,0 4-16,3-4-16,-3 3 0,0 0 8,0-3-16,0 0 8,0 3 24,0 1 0,3-1-8,-3-3 8,0 3 8,4 0 8,-4-3-40,0 4 0,3-1 16,-3 0-32,3-3 56,0 5-16,-3-5-24,0 3 32,4 2 24,-4-2-16,0 0-16,3 2 8,-3 0-8,0-5-24,0 5 24,0 0 32,3 0-16,-3 8 8,3-10 0,-3 2 8,0-5-56,0 13 40,0-10 32,4 10-16,-4-10 0,3 12 8,-3-12-16,0-3-48,0 13 64,3-10-8,-3 11 16,0-9-16,0 10 0,0-10 24,0-5-80,0 14 72,0-9 16,3 11-48,-3-11 16,0 13-16,0-13 0,0-5-40,0 16 72,3-11-16,-3 11 0,0-3-56,0 0 32,0 0 8,0-13-40,0 16 32,0-2 24,4 1-32,-4 0 32,0-3 0,0 3-8,0-15-48,0 15 72,0-1-48,0 1 16,0-1 32,0 1-24,0-15-48,0 14 56,0 1-16,0-1 0,0-1-24,0 2 40,0-2-24,0-13-32,0 13 40,0 0 32,0 0-56,0 1 0,0 1-16,0-1 16,0-14-16,0 13 24,0 2-8,0-2 0,0 0 16,0 1 8,-2 1-8,2-15-32,0 14 0,0 1 8,0-1-16,0 3 32,0-3 8,0 2-8,0-16-24,-2 15 0,2-1-24,0 1 48,0-2 8,0 1-16,-1 1 8,1-15-24,-2 14 72,1 1-72,-1 1 64,2-1-48,0 1-64,0-2 64,0-14-16,0 17 128,0-3-128,0-1 32,0 2-8,0-2-136,0-1 128,0-12-16,-2 17 16,1-3-16,-1 1 0,2 1 0,-1-2-16,1 1-40,0-15 56,-2 16 216,2-1-200,-2-1-8,1 2 56,1 1-272,0-1 240,0-16-32,0 16 24,0-2-24,0 1 0,-2 0-24,-1 1-24,1 0-48,2-16 96,0 18 0,0-1 16,0 1-16,0 0 80,-1-3-80,1-1 16,0-14-16,0 15-144,0-1 160,0 1-16,0-1 0,0 2 0,0-1-144,0-15 144,0 15-88,0-1 56,0-1 168,0 2 8,0-1-32,3-1-208,-3-13 96,0 13-64,0 2 64,0-1 0,0 1 104,0-1-136,0-1 64,0-13-32,0 13-72,-2-8 104,2 14 96,-1-6-16,-1 0-24,2 0-128,0-13 40,0 5-120,0 14-8,-2-14 112,2 13 64,0-5-48,0-8 40,0-5-40,0 16-16,0-11 32,-1 11 144,1-11-40,0 9-136,0-9-16,0-5 32,0 15-40,0-12-96,-2 12 208,2-12 32,0 11 16,0-10-120,0-4 0,0 14 16,0-9-48,0 8 88,0-8 152,0 8-192,0-10 40,0-3-56,0 14-56,0-10-64,0 9 224,0-9-72,0 1 24,0 8-24,0-13-32,0 3-48,0 2 120,0 0-56,0 8 88,0-10-136,0 2 24,0-5 8,0 13-32,0-10-160,0 2 312,0 0-32,-2 8-48,1-10 96,1-3-136,-2 5-72,2 8-8,0-10 72,-1 0-8,1 2 16,0 8 16,0-13-16,-2 0 0,2 5-48,0 0 224,0 0-55,0 0-121,0-2 120,0-3-120,0 5-120,0-2 160,0 2 8,0-2 0,0 0-8,0 0-96,0-3 56,0 4 72,0-1-128,0 0 288,0 0-152,0 1 8,0-1 104,0-3-192,0 3-104,0 0 256,3 1-168,-3-4 88,0 3-8,0 0-136,0-3 72,0 3 56,0-3 48,0 4 64,0-1-120,0-3-144,0 0 96,0 3-152,0-3 248,0 3-80,0-3 8,0 0-32,0 0 8,0 3 56,0-3-40,3 0-16,-3 0-48,0 0 48,0 0 64,0 0-80,0 0 88,0 0-40,0 0 32,0 0 24,0 0-392,0 0 640,0 0-304,0 0-48,0 0 32,-1 0 24,-1 0-8,2 0-32,-1 0 32,-1-1-16,0 1 16,1-2 0,-1 2-8,1 0-8,1 0-16,-2 0 48,-1 0-64,-1 0 64,1 0-16,0 0 0,-2 0 24,5 0-56,-3 0 64,-2 0-16,0 0 8,0 0-8,1 0-32,-1 0 64,5 0-80,-5 3 56,0-3 40,-1 0-40,1 4-24,-2-4 0,2 3 0,5-3-32,-4 3 64,-3-3-48,2 3 16,0 1-48,-1-4 32,1 3 16,5-3-32,-5 3-16,0-3 16,0 3-48,1-3 32,0 4-16,1-4-48,3 0 80,-3 0-152,-2 3-184,2-3-248,0 0-256,1 0-289,-1 0-271,3 0 1400,-2 0-1720,-1 0-401,0 0-607,-1 0-705,3-2-800,-1 1-480,2 1 4713,-1-4-5977,1 4 5977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2:20.631"/>
    </inkml:context>
    <inkml:brush xml:id="br0">
      <inkml:brushProperty name="width" value="0.05" units="cm"/>
      <inkml:brushProperty name="height" value="0.05" units="cm"/>
      <inkml:brushProperty name="color" value="#ED1C24"/>
    </inkml:brush>
  </inkml:definitions>
  <inkml:trace contextRef="#ctx0" brushRef="#br0">280 85 816,'0'0'0,"0"0"112,0-1 64,0-1 72,0-1 64,0 1 72,0 2-384,0-3 432,0 0 112,0 1 64,0-1 56,0 0 41,-2 0-9,2 3-696,-1-3 800,-1-2-16,-1 3 200,1 1-136,-1-4-63,0 0 55,3 5-840,-2-5 552,-1 1 248,2 0-176,-3 1-64,0 0-48,0 1-215,4 2-297,-1-1 592,-2-1-264,1 1 112,-1-3 104,0 3-192,-2-1 264,5 2-616,-5-1 472,0-1-128,0 0-160,-1 1 80,1 1 24,-1 0 49,6 0-337,-5 0 232,0 0 152,0 0-48,1 0-280,-1 0 144,5 0-200,-7 0-136,1 0 128,1 3 104,-1 0 8,-7 2 144,10 0-80,-4 0 48,7-5-216,-12 4 288,7 9-192,-1-10-8,-7 2-176,10 9 8,-2-9 128,5-5-48,-13 15-136,10-11 336,-2 12 0,-1-11-296,-1 11 224,1-11-408,6-5 280,-7 19 24,1-14-88,1 17-72,0-7 520,1 1-320,-1 1 360,5-17-424,-3 16 176,-1 2-192,3 1 160,-1-1-304,2-1 176,0 1-120,0-18 104,0 17-200,0-1 256,0 2 96,3-1 104,2-1 96,-5-16-352,3 16 320,2-1 96,0 1-264,9-2-208,-10-1 313,8 0-193,-12-13-64,5 5 480,11 12-160,-11-12-152,14 8 152,-14-10-544,16 0 280,-9 2-312,-12-5 256,13 3-24,2 0 96,-3 0-168,1-3 496,13 0-592,-7-3 192,-19 3 0,18-6-32,-14-9-160,12 11 360,-3-14-216,-8 12 192,-5 6-144,17-18-96,-13 5 48,16 7 104,-2-12-24,-13 4 104,16 0-80,-21-2-56,0 16 0,0-16 56,3 0-40,-3-2 0,3 1 80,-3-1-96,0 18 0,0-19-32,0 1-48,0 1 96,0-6-8,-2 4-160,1 0 128,1 19 24,-3-18-152,1 4 136,-16 8-16,4-10-48,0 3 64,-2 6-160,16 7 176,-5-16-72,0 12-104,-1-9-40,-9 8 8,14 0-201,-4 0 9,0 1-48,5 4 448,-3-4-280,0 3-576,-2-2-280,2 1 56,0 0-665,-1 2 81,4 0 1664,-3 0-2161,2 0-751,-3 0-641,3 5-2120,1-5 5673</inkml:trace>
  <inkml:trace contextRef="#ctx0" brushRef="#br0" timeOffset="567">464 30 4248,'0'0'0,"-2"0"1393,0-2-321,-1-3-48,3 5-1024,-1-3 976,-1 0-47,2 1 119,0-1-120,0 0-128,0 1 0,0 2-800,0-1 592,0-1 33,0 0-73,0 2 40,0 0 0,0 0-104,0 0-488,-2 0 592,1 0-88,1 0 8,0 0-88,0 0-95,0 4 15,0-4-344,0 3 208,3 0 104,0 0-88,-3 2 40,3 0 8,1 0-80,-4-5-192,0 12 272,0-8 48,3 0 48,-3 11-136,3-12 56,-3 10-112,0-13-176,0 4 144,0 12 96,3-3-64,-3 0-112,5 0 48,9 1 8,-14-14-120,4 5 97,10 16 87,-14-4-72,5 1 0,-2 1-48,0 0-48,-3-19-16,3 15 72,1 1-104,0-2 88,1 2 16,8 2 128,-13-2 104,0-16-304,5 17 296,0-1 8,-1-2-216,1 1 8,9-2-112,-9-1-40,-5-12 56,13 15-40,-10-2 112,10-1 80,-10-7-104,0 14 72,-3-6-88,0-13-32,0 13 88,0-8 24,0 7-72,4-8 72,0-1-64,11 10 64,-15-13-112,5 0 88,-2 3 0,-3 2 64,3-5-48,-3 3-16,3-3-88,-3 0 0,3 0 0,-3 0 72,4 0 56,-4 0 32,3-2 48,-3 1 40,0 1-248,0-5 232,0 0-40,0-8-120,0 8 49,0-9-121,0 1 104,0 13-104,5-6 32,-2-13-16,-3 3 176,0 1-192,-2-1 152,1 0-200,1 16 48,-5-17-32,2-1 32,3-1-144,0-2 168,0 2-48,3 2 168,-3 17-144,3-20 120,2 3-104,-5-1 64,3-1-192,-3 1 40,0 2-32,0 16 104,0-15-136,0 8 16,3-9 32,0 11-17,1-7 33,-4 7 72,0 5 0,0-5-136,3-1-112,-3 1-248,3 0-256,-3 0-352,0 0-296,0 5 1400,5-4-1889,-2 0-343,2 0-289,0 0-479,7 0-545,-12-1-808,0 5 4353,3-5-5313,-3 5 5313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2:22.513"/>
    </inkml:context>
    <inkml:brush xml:id="br0">
      <inkml:brushProperty name="width" value="0.05" units="cm"/>
      <inkml:brushProperty name="height" value="0.05" units="cm"/>
      <inkml:brushProperty name="color" value="#ED1C24"/>
    </inkml:brush>
  </inkml:definitions>
  <inkml:trace contextRef="#ctx0" brushRef="#br0">37 319 1496,'0'0'0,"-1"3"600,-1-3 128,2 0-728,-1 0 640,-1 0 88,-1 0-15,0 0-33,-1 0 80,3 0-112,1 0-648,-3 0 832,1-2 16,-1 1-71,1-1 71,1 1-184,-1-1 48,2 2-712,-2-3 664,1 0 0,-1 1-56,2-1-7,0-2-89,0 2-120,0 3-392,0-3 440,0-1-128,0 1 104,0 0-16,0 0-40,0 0 24,0 3-384,0-4 576,0 0-200,0 0-56,0 1 209,0 0-233,0-2 208,0 5-504,3-3 280,-3-2-56,4 2 96,-1-2-344,0 0 88,0 2-192,-3 3 128,3-5-88,1 2 88,-1 0 32,-3-2 64,3 2-24,0 0 144,-3 3-216,3-3 192,1-1-72,-4 3-328,3-1 232,0 1-32,0-1-8,-3 2 16,3-2 24,2 1-72,-2 1 48,1 0-144,-1 0 200,-3 0-56,3 0-184,0 0 280,0 0-96,1 0-168,-4 0 384,3 0-168,-3 0-48,3 0 352,0 3-168,-3 0-200,3-3 120,1 3-328,-1 1 200,0-1-144,-3-3 168,0 5-168,3-1 320,0 1-16,1 0 120,-4 0-48,3 0-104,-3-5-104,3 12 360,-3-8-280,3 0-40,0 9 128,-3-10-312,4 10 192,-4-13-48,3 3-32,0 10 200,-3-10 128,3 12-288,-3-11 144,0-4-152,0 13-232,0-8 264,0 11 72,0-11-128,0 11 360,-1-11-312,-1 14 289,2-19-313,-2 13 192,-1-9-160,0 17 16,0-8-144,0 0 88,3-13 8,-4 12-40,0 1 216,-1 0-176,0 3 136,0-2 32,0 1-48,1-1 88,4-14-208,-5 15 56,-2-1-224,1-1 16,1 1 184,0-9 48,1 11 280,4-16-360,-5 5 112,0 9-128,0-9 216,0 8-400,1-9 256,4-4-56,-5 13-112,0-10 72,0 2-56,2 8-88,0-13 536,0 5-200,3-5-152,-2 3 320,0 0-216,1 0 48,-1-3-152,1 0 40,1 0-8,0 0 40,0 0-72,0 0 72,0 0 96,0 0 16,0 0-128,0 0 152,0-1-280,0 1 72,3-3 256,0-1-288,0 1-40,2 0 352,0-2-272,-5 5-8,5-3 312,9-2-240,-11 2 248,2-2 120,9 0-616,-10 1 160,-4 4 16,12-4-40,-8 0-136,10 0 96,-11 0 168,12 0-24,-11 1 112,-4 3-176,13-3 337,-10 0-305,10 1 72,-10-1-240,2 1-81,8 1 241,-13 1-24,3-2-424,0 1 120,2-1-136,0 2-168,-2-2-144,2 2-224,-5 0 976,3 0-1337,0 0-519,-3 0-488,3 0-489,-3 0-56,4 0-575,-4 0 3464,0 0-3961,3 0-880,-3 0 4841</inkml:trace>
  <inkml:trace contextRef="#ctx0" brushRef="#br0" timeOffset="1116">301 595 9402,'0'0'0,"0"0"2120,0 0-2120,0 0 1440,0 0-343,0 0 183,3 0 40,2 0-152,-2 0-127,-3 0-1041,3 3 688,1-3-48,-1 0-224,0 0-8,-3 0-144,3 0-264,-3 0 0,0 0 96,0 0-8,0 0 40,0 4-192,3-4-128,1 0-152,-4 0 344,3 0-768,0 0-312,-3 0-473,3 0-847,-3 0-721,0-2-848,0 2 3969,3-5-4105,-3-8 409,0 13 3696</inkml:trace>
  <inkml:trace contextRef="#ctx0" brushRef="#br0" timeOffset="1117">609 93 6281,'0'0'0,"0"0"4089,0 0-1873,0 0-695,0 0-1521,0-1 1376,0 1 0,-1 0-184,-1 0-15,1 0-289,-1 0-72,2 0-816,0 0 624,-2 0-88,-2 0 64,-1 0-176,2 0 1,1 0-185,2 0-240,-3 3 136,-2 0 72,2-3-96,-2 0 40,4 5-72,-1-2 32,2-3-112,-2 3 168,1 2-104,-4-5-8,3 3 16,-1-3-128,2 0 128,1 0-72,0 0-56,-2 4-32,0-4 144,-1 0-192,-2 0 288,-1 0-152,6 0 0,-13 0 40,8 3 48,2-3-272,-2 0 224,2 0-120,0 0 160,3 0-80,-3 0 128,1 0-168,-4 0 80,1 0-168,0 0 32,0-2-56,5 2 152,-4-1-40,-1 1-96,3-2 88,1 2-16,-1-2-64,0 1 104,2 1 24,-4-3 0,2-2 40,-1 0-160,3 3 144,-2 2-192,2 0 120,0 0 48,0 0 48,0 4-192,0-1 224,0 0-216,0 0 136,0 0 64,0-3-64,-1 0-96,-4 5 152,3-2-208,-2 2 128,2-2 0,0 2 88,2-5-64,-1 5 120,-1 8-88,1-10 8,-1 2-24,0 7 8,-10-7-64,12-5 40,0 15-16,0-11-40,0 12 48,4-11-32,-4 11 144,0-11-64,0-5-40,0 16-64,0-11 184,0 9-216,0-9 152,0 9-16,0-10 96,0-4-136,0 14 240,4-11-288,-1 2 312,0 9-224,-3-11-8,0 1 192,0-4-224,3 4-128,-3 9 104,3-10 8,1 1-128,-4 0 272,4 1-168,-4-5 40,0 3 168,5 1-56,-2-1 40,2 0 56,-2 0-320,-3-3 336,0 0-224,5 3 0,-5-3-128,5 0 256,8 0-256,-13 0 104,4 0 104,-4 0-80,4 0-120,-1 0 128,0 0-120,-3 0 160,3-1-96,0-1-16,-3 2 64,4-3 64,-1 0-200,0 1 320,2-1-72,-2 0-88,0 1 72,-3 2-96,3-3-40,-3 0 16,5 1 32,8 1-48,-13-1-56,5 0 24,-5 2 72,3-1-80,0 1 48,-3 0-8,3 0 232,1 0-64,-4 0-168,0 0 40,4 0 112,0 3-264,-1 0 248,2 2 152,-1-2-160,1 2 0,-5-5-88,5 5-112,0 0 24,-1 7 48,9-8 8,-10 8 64,2-8-104,-5-4 72,3 16 16,1-12-128,-1 12 208,-3-3-112,3-8 88,-3 12 128,0-17-200,3 5 56,2 11 200,-2-11 56,0 13-112,-3-6 32,0 4-32,0-16-200,0 15-16,4 1 176,-4-2 72,-2-1-144,-1-8 120,-10 12-48,13-17-160,-2 5 72,-2 9 168,-3-9-184,1 8 9,-7-10 63,8 2-128,5-5 0,-6 5 120,-7 0-88,8-1-80,1 1-24,-14-2-80,13-3-9,5 0 161,-14 0-264,7 0 160,-5 0-232,-3-1-72,10-1-136,-14-3-368,19 5 912,-6-4-856,-9-1-168,12 0-313,-1 0-215,-1-8-393,2 12-319,3 1 2264,-4-5-2505,1-1-303,0 1-225,-16-2-127,3 1 895,1 1-279,15 5 2544,0 0 0</inkml:trace>
  <inkml:trace contextRef="#ctx0" brushRef="#br0" timeOffset="1597">669 17 4913,'0'0'0,"0"0"0,-4 0 1680,1-2-456,0-1-96,1 0-87,1 1-1,-1 1-56,2 1-984,0 0 888,0-2-72,0 0 1,-1 2-185,-1-1 8,2 1 8,0 0-648,0 0 488,0 0 24,0 0-136,3 0 16,-3 0-8,0 0-95,0 0-289,3 0 408,-3 3-88,4 0 0,-1 2 144,0 0-104,-3-1 112,0-4-472,5 13 376,-2-10-48,2 2 120,-2 10-144,0-12 96,-3 14-168,0-17-232,0 13 177,5 0-17,0 3 0,9-3 72,-14 1-120,3 2 112,-3-16-224,4 14 176,-1 4 8,-3-2 104,5 2-32,-1 1-64,1-2-160,-5-17-32,5 18-96,-2 0 64,10-2 120,-13 1 40,0 1-64,5-1-64,-5-17 0,0 19 0,14-1-96,-11 0 336,10-2-64,-8 0-40,0-2 128,-5-14-264,12 14-64,-8-1 40,-1 1 48,2-9 8,-1 18 8,0-9 96,-4-14-136,3 14-16,0 1 112,2-10 200,-2 11-224,0-13 56,-3 10-24,0-13-104,3 0-32,2 4 88,0 1-24,0-2 56,0 0-56,-2-3-32,-3 0 0,3 4-48,0-4 32,0 0-8,-3 0 8,0 0 176,4 0-56,-4 0-104,0 0 176,-2-2 120,2 0-191,0-1 103,0-2 40,3 1-80,-3 4-168,5-7 176,8-5-56,-13 7-56,3-11-48,0 1 16,-3-1-112,0 16 80,0-16-32,0-1-40,0 1 24,0 0 80,0-3 0,3 0 192,-3 19-224,0-20 200,3 1 152,-3-2-200,4 2-168,0 2-16,9-1-240,-13 18 272,3-19-200,2 1-56,0 1 296,0-2-24,-2 1 16,0-1 32,-3 19-64,0-18-112,0 2 56,0 0-32,0 2 56,3 1-16,1 0-8,-4 13 56,4-4-80,0-11-64,-4 10-280,0 1-137,0-3-343,0-6-352,0 13 1256,0-3-1528,0-2-529,3 1-559,-3 2-657,0 0-952,3 1-816,-3 1 5041,0 0-5737,0 0 5737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2:25.724"/>
    </inkml:context>
    <inkml:brush xml:id="br0">
      <inkml:brushProperty name="width" value="0.05" units="cm"/>
      <inkml:brushProperty name="height" value="0.05" units="cm"/>
      <inkml:brushProperty name="color" value="#ED1C24"/>
    </inkml:brush>
  </inkml:definitions>
  <inkml:trace contextRef="#ctx0" brushRef="#br0">274 66 896,'0'0'0,"0"-1"368,0-1 120,0 2-488,-1-1 640,1-1 72,0 0 48,0 1 57,0-1 23,0 1 40,0 1-880,0-2 904,0 0 40,0 1 48,0-1-31,0 1-25,0-3-120,0 4-816,0-1 824,0-1 8,3 1 1,-3-1-1,3-1-8,-3 1 16,0 2-840,0-3 808,0 1-128,0 1-31,-2-2-33,1 1-104,1 0 24,0 2-536,0-1 384,0-1 40,0 1 32,-2-1-64,1 0 64,-3 2-136,4 0-320,-4-1 329,-1 1-73,3 0 96,1-2 192,-3 1-384,3-1 136,1 2-296,-5-2-16,3 1 240,-1 1 504,0 0-272,-2 0-96,0 0-536,5 0 176,-6 0-224,-7 0 80,10 0 224,-10 0-176,9 3 192,-9 0 152,13-3-248,-7 3 184,-7 1 64,9 0-496,-9 0 280,7 0-392,-5 1 112,12-5 248,-5 5-24,-2-2-160,1 2 584,0 0-344,-1-2 160,2 0-24,5-3-192,-6 3-192,1 1 352,1-1-504,-1 0 112,0-3 112,3 3 64,2-3 56,-3 0 248,2 3-208,-3-3 136,3 0-64,-1 0-256,1 0-256,1 0 400,-2 4-488,0-4 152,1 0 448,1 3 216,-2-3-88,2 0-240,0 0 32,0 0 224,-1 0-616,1 3 336,0-3-320,0 0 440,0 0-96,0 3 160,0-3-456,0 3 312,0-3-384,0 4 536,3-4-200,-3 0 32,0 3 0,0 0 72,0-3-464,0 3 464,0 2 64,0-2 136,0-3-272,3 5 192,-3 0-48,3-1 0,-3 1-128,0 8-120,3-10 64,-3-3 40,0 13-112,0-8-160,0 9 568,0-1-368,0-8 264,0 14 216,0-19-408,0 13 72,0-8 344,0 12-560,0-12 216,0 13-112,0-15-48,0-3 88,0 14 352,0-11-600,0 2 416,0 9 40,0-10-512,4-1 480,-4 2-48,0-1-128,3 1-16,-3-2-88,3 1 96,-3-1-80,0-3 88,0 0 72,0 0 272,3 0-208,-3 0 40,3 0 56,-3 0-304,0 0 72,4 0 16,-1 0-192,0 0 424,0 0-232,0-2 16,0-1 337,-3 3-369,5-5-329,0 2 449,0-2-520,0 2 32,-1-2 272,1 2-256,-5 3 352,5-3 120,0 0-168,-2-1 472,2 1-336,0 2 104,-1-1-16,-4 2-176,4-2-240,0 1 256,1-1-192,8 1 176,-10 1 72,2 0-24,-5 0-48,5 0-120,8 0-200,-10 0 336,11 4-480,-14 0 464,5 0 32,-5-4-32,5 4-160,9 8 128,-9-7-280,9 13 136,-9-5-232,-2-9 536,-3-4-128,13 16 72,-13-3-72,13 0 16,-8 1-176,-1-1 160,11 3-128,-15-16 128,0 13 0,3 0 160,18-1-24,-16 1-64,-1 2-24,-4-1-64,0-14 16,0 13 56,0 0-32,18-9 280,-13 16-88,-5-16-160,3 12 200,-3-16-256,-6 5-184,-15 9 368,3-9-48,1 8-136,13-10 112,0 2-296,4-5 184,-7 14 8,-9-10 40,13-1 328,-2 0 240,-9 0-7,9 0 231,5-3-840,-14 5 280,1-2 64,0 1-200,-1-1-208,-1 0-24,-1 0-160,16-3 248,-14 0-456,0 0 248,-2-1 160,1-4-248,2-2 320,-1-5-216,14 12 192,-13-5 16,1-11-168,7 11-265,-10-8 289,11 8-200,-1-9 272,5 14 56,-7-5-464,3-11-128,0 11-184,3-7-656,-1 7 207,1-8-607,1 13 1832,-2-5-1864,2-1-177,0-7-223,0 10 103,0-2-255,3-1-1,-3 6 2417,3-5-2680,2-1 503,0-1-655,-5 7 2832</inkml:trace>
  <inkml:trace contextRef="#ctx0" brushRef="#br0" timeOffset="688">373 178 5065,'0'0'0,"0"-1"2024,0-4-512,0-8-167,0 13-1345,0-2 1240,0-2 8,0-1-88,4 0-23,-4 0-121,0 0-128,0 5-888,0-3 880,0 0-112,0 0-119,0 1-49,0 1-16,0-1-80,0 2-504,0 0 472,0 0-32,0 0-48,0 0 32,0 0-112,0 0-16,0 0-2632,0 0 4872,0 3-2304,3 0-31,-3 1-49,3 0 120,-3 1-104,0-5-168,0 13 160,3-10 96,-3 2-136,0 11-64,5-11 128,-2 11 64,-3-16-248,5 5 184,0 12-40,-1-4-48,9 3-56,-13 0-8,5 1 152,-5-17-184,5 20 128,0-6-24,9 2-168,-11 0 40,2 2 224,0-1 40,-5-17-240,13 16 264,-13 2-64,14-1-96,-11-1-80,0-1-24,10-1 312,-13-14-312,0 14 160,5-1 32,12 2-16,-13-3-176,0-7 233,1 11-257,-5-16 24,5 5 144,0 8-112,0-10-32,7 2-16,-8-1 200,0 1 168,-4-5-352,5 3 112,0 1 168,0-4-128,-2 3-208,0-3 160,2 0-48,-5 0-56,5-2 128,-2-1-88,2-2-56,0 0 368,-2-1-256,-3 6-96,5-13 0,-5 9 104,0-11-160,0 9 360,0-12-224,0 4 88,0 14-168,3-16-32,0-3-80,-3-1 240,0 0-48,0-3 200,0 1-64,0 22-216,0-22 96,0-1-128,0 4-64,0 1-32,3-2 128,-3 1 16,0 19-16,3-18-184,-3 0 152,0 4 112,0 8 72,0-12-136,0 12-120,0 6 104,-3-15-144,0 10-72,1-7 88,2 8 88,0 0-144,4-1 40,-4 5 144,3-5-224,0 0-280,-3 0 8,0 4-569,0-2-215,0 1-448,0 2 1728,3-1-2265,-3-1-7,3 2-673,-3 0-552,5 0-1088,0 0-2656,-5 0 7241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2:46.244"/>
    </inkml:context>
    <inkml:brush xml:id="br0">
      <inkml:brushProperty name="width" value="0.05" units="cm"/>
      <inkml:brushProperty name="height" value="0.05" units="cm"/>
      <inkml:brushProperty name="color" value="#57D200"/>
    </inkml:brush>
  </inkml:definitions>
  <inkml:trace contextRef="#ctx0" brushRef="#br0">0 9 1200,'0'0'0,"0"0"0,0 0 136,0 0 16,0 0 32,0 0 16,0 0 8,0 0 56,0 0-1408,0 0 2568,0 0-1104,0 0 56,0 3 24,0-3 48,0 0 16,0 0-464,0 0 489,0 3 55,0-3 16,0 0 72,0 0 56,0 3 48,0-3-736,0 0 696,0 3-7,0-3-25,0 0-40,0 0 16,0 0-16,0 0-624,0 0 600,0 4 0,0-4 0,0 0-7,0 0-41,0 0 56,0 0-608,0 0 536,3 0-40,-3 0 0,0 0-104,0 0 128,3 0-128,-3 0-392,0 0 353,4 0 23,0 0-112,0 0 184,0 0-136,1 0-8,-5 0-304,5 0 192,8 0-144,-13-2 224,13 0-80,-10 2-24,10 0-72,-13 0-96,4 0 8,9-1-8,-10 1 64,10-2 80,-8 1 64,11-1-176,-16 2-32,13-2 64,-1 1-64,-8-1 40,10 1 168,-9-1-168,11 2 32,-16 0-72,5-2-96,11 2 32,-13 0 104,2-1 128,9 1-8,-11 0-96,-3 0-64,15-2 152,-12 2-152,2 0-16,-1 0 112,9 0-16,-10 0-56,-3 0-24,5-1 32,0 1-48,0 0 40,-1 0 152,0 0-95,-1 0-41,-3 0-40,3 0 16,0 0-32,0 0 144,-3 0-8,4 0-120,-1 0-80,-3 0 80,0 0-120,3 0 120,0 0 8,0 0 32,1 0 0,-4 3-104,0-3 64,3 3 24,-3-3 104,3 3-160,-3-3 48,3 3 0,0 1-152,-3-4 136,0 0 40,4 3 104,-4 0-168,3 0 64,-3 0-24,0 1-144,0-4 128,3 3 16,-3 0 104,3 0-240,-3 2 152,3 0 8,-3-2-136,0-3 96,4 5 144,-4-2 64,0 2-176,0-2-8,3 2-8,0 0-200,-3-5 184,3 4 16,-3 9 24,3-13 16,-3 5-72,4 0 64,-4 0-96,0-5 48,3 12 48,0-8 0,0 0-48,-3 9 16,0-10-16,3 2 0,-3-5 0,4 14 32,-4-10-8,3 10-8,0-9-32,0 9 40,-3-9-24,0-5 0,3 14-8,1-9 48,-4 11-16,0-11-8,3 13 8,-3-14 24,0-4-48,0 20 40,3-16 16,-3 17-16,3-8-24,-3 0-8,0 1 32,0-14-40,3 14 32,-3 1 24,0-1-16,3-1 0,-3 1 16,4 2-24,-4-16-32,0 15 40,0-1-24,3 0-16,-3 1 24,0-2 8,0 1-8,0-14-24,0 13 16,0 0 0,3 1-16,-3-1 8,0-8-8,0 15 32,0-20-32,3 13 16,-3-8-16,0 16 24,0-17-24,0 17 56,3-8-16,-3-13-40,0 13 32,0 1 24,0-1-56,0 1 40,0 1-24,0-3 40,0-12-56,0 15 24,0-1-8,0-1 16,0 0-8,0 1-24,0 1 32,0-15-32,4 12 8,-4 3-8,3-1 56,-3-1-40,0 1 32,3-9 8,-3-5-56,0 19 8,3-6 40,0-8-8,-3 11 32,0-11-16,4 11-24,-4-16-32,3 4-48,-3 11 64,3-2 24,0-9 48,-3 14 72,3-13-64,-3-5-96,0 17 184,4-12-112,-4 14-40,0-14 8,0 13-136,0-14 112,0-4-16,0 16 24,0-11-40,0 11 80,0-11-40,0 11 24,0-11-24,0-5-24,0 17 104,0-12-80,0 13-32,0-14 8,0 12-64,0-11 152,0-5-88,0 16-56,0-11 88,0 9-24,0-9-8,0 10 120,0-11-104,0-4-16,0 15 0,0-10-16,0 7 56,0-7-24,0 8 0,0-8 72,0-5-88,0 14-32,0-11 88,0 12 8,0-12-96,0 11 64,0-9-64,0-5 32,0 14-128,0-9 168,0 8 16,0-8-24,0 9-32,0-9-72,0-5 72,0 16 72,3-11-40,-3 9 152,0-11 40,0 12-240,0-12 136,0-3-120,3 14-120,-3-11 32,0 2 56,0 10-24,3-12 192,-3 2-184,0-5 48,3 12-32,1-8 32,-4 0 16,0 11 144,3-12-8,-3 2-224,0-5 72,0 13 40,3-10-128,-3 2 120,3 7 264,-3-8-208,3 0-136,-3-4 48,0 15-56,0-12-112,0 2 248,0-1 80,0 11-71,0-12-122,0-3 33,4 5-104,-4 0 8,0 9-56,0-11 288,0 2-64,0 8-88,0-13 16,0 3 88,0 2-176,0 8 136,0-10-80,0 2 168,0-1-168,0-4 32,0 13-136,0-13 152,0 5-160,0 0 344,0 0-63,0-1-65,0-4-72,0 5 16,3-2-329,-3 2 313,0 0 136,0 0-120,0-1 105,0-4-121,3 5-121,-3 0 105,0 0 72,3 0 25,-3-1-81,3 1-137,-3-5 137,4 5-32,-4 0-144,0 0 248,0-2-160,0 2 88,0-1 136,0-4-136,0 4-56,0 0 305,0 1-113,0-2-152,0 1 56,3 0-200,-3-4 160,0 4-137,0-1 33,0 0 168,0 0-64,0 0 0,0 1 144,0-4-144,0 3-72,0 0 161,0 0-41,0-3-40,0 3-16,0 1-57,0-4 65,0 3-24,0-3-40,0 3 64,0 0-32,0 0 24,0-3 80,0 0-72,0 4 32,0-4 113,0 3-177,0 0 32,0-3-16,0 3-81,0-3 97,-2 3 24,2-3 49,0 3-73,0 1-8,0-4-24,0 3-17,0-3 49,-1 0 0,-1 3 33,2-3-50,0 3 1,0-3 32,0 3 17,0-3-33,0 0 16,0 4-16,0-4-16,0 3 16,0-3 16,0 3 0,0-3-16,0 3 0,0-3 8,0 0 24,0 3-16,0-3-16,0 0 16,0 0-32,0 0 0,0 0 32,0 4-32,0-4 16,0 0 16,0 3 0,0-3 0,0 0 40,0 0-40,0 0 32,0 3-40,0-3-8,0 0-8,0 0-8,0 0 32,0 3-16,0-3 40,0 0-40,-2 0 16,2 0 0,-1 0 0,-1 0 0,1 3 0,-1-3 8,2 0-24,-2 0 32,1 0 16,-1 0-40,1 4 40,-1-4-32,0 0 0,2 0-16,-1 0 16,-1 0-16,1 0 0,-3 0 16,3 0 24,-1 0-8,2 0-32,-3 0 32,0 0 8,-2 0 8,2 0-16,0 0-8,-2 0-24,5 0 0,-5 3 0,0-3 32,0 0 16,1 3 8,-1 0-24,0-3 32,5 0-64,-6 3 72,-7-3 32,8 4 16,-1-1 8,-7-3-8,10 3-48,3-3-72,-7 0 112,-5 3 8,8-3-88,-2 3 72,-7-3-8,13 0-96,-3 0 32,-2 4 40,-1-4-40,1 0 0,-1 0 16,1 0 0,5 0-48,-7 0-96,3 3 96,-1-3 16,-2 0 0,3 0 56,-1 0-96,5 0 24,-5 0 104,0-2-208,2 1-24,0-3-120,1 1-312,1-2-16,1 5 576,0-4-808,-2-1-121,2 0-239,0 2-240,0-2-297,0 0-335,0 5 2040,0-5-2585,3 2-551,0-2-921,1 2-712,-1-2-672,-3 5 5441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2:49.839"/>
    </inkml:context>
    <inkml:brush xml:id="br0">
      <inkml:brushProperty name="width" value="0.05" units="cm"/>
      <inkml:brushProperty name="height" value="0.05" units="cm"/>
      <inkml:brushProperty name="color" value="#57D200"/>
    </inkml:brush>
  </inkml:definitions>
  <inkml:trace contextRef="#ctx0" brushRef="#br0">7 563 2504,'0'0'0,"-1"0"864,1-1-80,-2-1-143,0 0-65,2 1-16,0-1-40,0 1 16,0 1-536,0-2 528,0 0 48,0 1-16,-1-1 48,1 1 9,0-1-25,0 2-592,0-2 616,0 2-104,0 0-16,0 0-72,0 0-88,0-1 40,0 1-376,0 0 256,0 0 24,0 0-56,0 0-15,0 0 127,0 0-168,0 0-1641,0 0 3226,0 0-1529,3 0-80,0 3 112,0 0-88,1-3 8,-4 0-176,3 3 144,0 1 32,-3-1-16,3 0 56,0 0 72,1 2-24,-4-5-264,3 5 304,0 9-56,0-11-40,0 2 8,1 10 48,-1-11 25,-3-4-289,3 15 400,0-11-104,0 12-88,1-11-16,-1 13 80,0-5 56,-3-13-328,0 12 240,3 3 40,2-2-240,0 1-16,0 0 168,-1 1 56,-4-15-248,4 16 128,0-2 80,1 0-120,0 2 24,8 2-72,-13-2 128,0-16-168,5 19 104,-1-1-64,1-1 264,0 1-320,-2-1 288,2-1-128,-5-16-144,3 16 40,2 0 176,-2-1-200,2-1-32,0 2 153,-2-1-81,-3-15-56,3 15 64,0 0 144,0 1-8,1-3-104,-1-1-8,0 1-8,-3-13-80,0 5-40,3 13 136,0-14 152,1 14-192,-4-13 24,3 9 32,-3-14-112,0 3-72,3 10 160,0-10 104,-3 0-176,3 2 40,-3 0 40,0-5-96,0 3-56,4 0 200,-4-3 152,0 0-224,0 0-8,0 0-64,0 0-80,0-1 192,0-1 176,0-1-192,0-2-8,0-1 80,0 6-168,-2-13-128,0 8 128,1-7-32,-1 5 24,1-9 16,-1 3 40,2 13-48,-3-6 88,0-13-16,1 6-104,0-1 64,1-4-32,-1 2 0,2 16 0,-3-17 8,0-1-8,1 2 0,1 0-8,1 2 8,-2 1-48,2 13 48,-2-13-16,2 0 104,0 7-104,0-12 16,0 13 0,-1-9-128,1 14 128,-2-5-24,2-9 104,0 9-104,0-1 8,0-1-16,0-5-80,0 12 112,0-4-24,0 0 8,0-1-16,0 0-24,0 0 32,3 0-40,-3 5 64,0-4-24,0-1 112,4 2-104,-1-2 16,0 2-32,0-1-64,-3 4 96,3-3-16,-3 0-16,4 1 24,-1 1 16,0-2-16,0 1-24,-3 2 32,3-2 0,1 2 0,0 0 16,0-1 0,0 1-48,1 0 16,-5 0 16,3 0 16,1 0-32,-1 0 16,2 3 16,-2 0 0,2 0 8,-5-3-24,4 4 0,0 0 32,0 1-48,1 0 0,0 8 16,0-10 0,-5-3 0,4 5 0,1 11 16,0-13 0,0 11 0,0-9 0,-1 10 8,-4-15-24,5 4 40,-2 12-24,2-11 0,-2 13 0,2-14 8,0 12-8,-5-16-16,5 13 88,0-8-8,-1 13-8,1-6 16,0 1-32,0 2 8,-5-15-64,5 12 56,-1 1 0,1-8 0,-2 12-8,1-4-8,-4-13-40,0 13 40,3-8 8,0 11-24,-3-13 8,3 2-32,-3 9 0,0-14 0,0 3-16,3 2 32,-3 0-32,0 0-8,4-2 8,-4 0-72,0-3 88,0 0-104,0 0-96,0 0-128,0 0-200,0 0-312,0 0-256,0 0 4192,0-1-7609,0-4 2729,0-2-393,0 1-247,-2-7-273,0 8-247,2 5 2944,-1-12-3145,-1 7 264,2-8-823,0 13 3704</inkml:trace>
  <inkml:trace contextRef="#ctx0" brushRef="#br0" timeOffset="1875">432 721 3768,'0'0'0,"0"0"3649,0 0-1753,0 4-711,0-4-321,0 3-40,0-3-824,0 3 888,0 0 113,0 2 87,3 0 72,1 8 16,-1-10-48,-3-3-1128,3 14 945,0-9-121,0 12-96,1-4-88,0 3 64,1 2-160,-5-18-544,5 17 473,-2 3-161,2 0-152,0-1 120,0 2 160,-1-2-216,-4-19-224,5 18 168,0 0-72,8-2-176,-10 0 144,2 0 136,0-4-176,-5-12-24,3 13-64,0-8-104,2 9-128,0-11 128,7 2-152,-12 0-296,0-5 616,4 3-905,0-3-399,1 0-456,0 0-513,-2 0-455,0-3-337,-3 3 3065,0-6-3241,0-7-23,0 6-1201,0 7 4465</inkml:trace>
  <inkml:trace contextRef="#ctx0" brushRef="#br0" timeOffset="1876">359 496 9370,'0'0'0,"-5"0"2576,-1 0-1280,-9 3-688,14-3-263,-3 3-65,4-3-280,-3 0 248,2 4 16,-1-1 24,-1 0-72,1 0-64,1 0-24,1-3-128,0 0 32,0 4-32,3-1-80,0 0-16,0 0-120,0 0-120,-3-3 336,5 4-480,0 0-241,9 1-511,-10 0-616,10-2-369,-9 0-263,-5-3 2480,17 5-2305,-12-2-1039,-5-3 3344</inkml:trace>
  <inkml:trace contextRef="#ctx0" brushRef="#br0" timeOffset="1877">672 657 4208,'0'0'0,"-2"0"1321,1-1-313,-2-1-136,1 1-64,0-1 16,-1 0 41,0 1 7,3 1-872,-3 0 896,0 0-80,-1 0-64,0 0-40,0 3-95,1 0-33,3-3-584,-3 3 512,-2 1 0,0 0-8,1 1 8,0 8 64,0-8-56,4-5-520,-4 14 481,0-9-25,0 14-64,1-4-32,0-1-24,1 0-96,2-14-240,-1 16 280,-1 0-32,2 2 8,-1-1 56,1 3-64,0-1 24,0-19-272,0 17 296,0 3-88,3-5-8,2 0-80,-1-2-48,9-9 8,-13-4-80,3 16 160,2-12-55,10 0-49,-15 0 40,12 0-72,-8 0-24,-4-4 0,12 0 168,-7 0-144,0 0-64,11 0 80,-13-4-80,15 0-96,-18 4 136,5-7 40,9-6-56,-9 7-72,0-10 168,-1 10-72,9-12 24,-13 18-32,3-6 104,0-13-128,1 6-128,-1-2-49,0 1 89,-3-2 48,0 16 64,3-14 24,-3-2 8,0 0-168,0 0 32,0 0 48,0 0 24,0 16 32,-1-15 72,-3 3-32,0-1-120,2 8 144,0-8-24,-1 8 56,3 5-96,-3-4 16,0 0-56,1 3-56,1-1-16,-1 2 144,-1 0-24,3 0-8,-2 3 0,-2 1 56,0 0-136,3 1 104,-1 0 128,1 9-48,1-14-104,0 5 72,-2 8-72,2-8-16,0 9-168,0-9 328,0 11-128,0-16-16,0 13-112,0-1 248,3 1-192,0 0 56,2 1 88,0 2-104,-5-16 16,3 16-56,2 4 32,8-3-112,-9 2 136,9 0-24,-10 1 48,-3-20-24,5 19 64,11-2-128,-13 3 168,15 0-104,-13 3 0,11-1 112,-16-22-112,5 22-40,9 1 48,-9-2 80,11-1-80,-11 1 89,-1 2-17,-4-23-80,5 22 32,9-1 32,-10-1 16,0 0 32,1-3 0,0 2 48,-5-19-160,3 20 136,0-3 72,2 2 0,-2-3 32,-3 2 8,4-1-88,-4-17-160,0 18 240,0 0-48,0-1 184,0 2-136,-2-1 8,-1-2 40,3-16-288,-7 14 128,1 1 328,-7-1-184,8-1-16,-9 0-23,8-9-201,6-4-32,-16 16 168,3-11 40,0 8-120,-3-10 32,0 2-16,-1 0-72,17-5-32,-16 5 56,0-5 56,0 0-40,-2 0-72,2 0 32,0 0-96,16 0 64,-16-2-16,0-3 8,0 0-24,3-9-48,-1 9-40,8-11 0,6 16 120,-16-13-176,9-1-32,-9 0 0,12-2-65,-11-2-23,10-1-40,5 19 336,-12-21-432,8-3-48,0 2-144,-1 1-184,2 0-160,1 0-289,2 21 1257,-2-20-1520,1-3-320,1 1-337,0 0-287,0 1-313,0-3-352,0 24 3129,3-24-3352,2-5-1321,-5 29 4673</inkml:trace>
  <inkml:trace contextRef="#ctx0" brushRef="#br0" timeOffset="1878">742 10 7361,'0'0'0,"-1"0"1944,1 0-1944,-3-1 985,1-3-473,0 3-168,2-1 32,0 1 136,0 1 168,0 0 128,0 0-808,0 0 857,0 0-17,0 0-136,0 0-72,4 3-48,-4-3-584,3 3 608,-3 0-40,3 2-15,2 0-49,-2 8-104,0-10 8,-3-3-408,5 13 352,0-9 32,-1 12-40,9-11 24,-10 14 24,2-4-40,-5-15-352,13 14 384,-10 2-8,2 3-7,9 0-49,-10 2-32,8 2 16,-12-23-304,4 22 376,8 0-128,-8 2 48,0 0-80,1 2-120,10 1 120,-15-27-216,3 27 64,2 0 96,7 5-16,-9-1-48,2-1 96,10 0 40,-15-30-232,3 28 112,2 0-24,9-1-32,-11 1-128,2-3 72,8 1 104,-13-26-104,3 24 40,2 0-24,0-2 72,7-1-88,-8 0 232,0-2-56,-4-19-176,13 19 152,-13-1-64,3-2-176,1-2 72,-1 0 104,0-9 72,-3-5-160,3 16 209,-3-11-121,3 8-104,1-10-40,-1 0 216,0 0-80,-3-3-80,0 3 16,0-3 24,0 0-216,0 0 144,0 0 200,0 0 24,0 0-192,0 0 72,0 0 48,0-1-152,0-4-8,0 0 56,0 0-96,0 5 80,-2-4 48,1-9-32,-4 8-80,3-9 280,1 9-128,-4-11 48,5 16-136,-3-13 120,-2 7-136,0-13-104,5 4 0,0 1 152,-1-1 40,1 15-72,-2-14 72,-3-2-56,0 0 16,2 2-136,3-2 120,-1 1-32,1 15 16,0-16-16,0 4 16,0-1-16,0 0-136,3 7 48,-3-10 104,0 16 0,3-13-32,-3 6 216,0-8-136,3 10-128,0-8 216,1 8-168,-4 5 32,4-5 48,1 1 176,-2-3-480,2 2 216,0 2 40,-2 0-168,-3 3 168,5-2 136,8 1-64,-10-1-104,0 1 8,2 1 24,0 0-48,-5 0 48,12 0 0,-7 0 32,0 3 88,8 0-256,-10 2 152,0 8-16,-3-13 0,15 3-120,-11 10 296,9-9-200,-10 14 32,2-4 8,0-1-16,-5-13 0,13 14 64,-10 1-168,0 1 256,2 0-144,0 1 24,-2-1 120,-3-16-152,3 18-104,0-2 176,-3 0-88,3 0 16,-3-2-24,4-1-96,-4-13 120,0 5-64,3 14-224,-3-14-80,0 8-345,3-10-399,-3 2-424,0-5 1536,0 4-2273,0 1-887,3-2-1265,-3 1-1064,0-1-2233,0-3 7722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3:00.414"/>
    </inkml:context>
    <inkml:brush xml:id="br0">
      <inkml:brushProperty name="width" value="0.05" units="cm"/>
      <inkml:brushProperty name="height" value="0.05" units="cm"/>
      <inkml:brushProperty name="color" value="#3165BB"/>
    </inkml:brush>
  </inkml:definitions>
  <inkml:trace contextRef="#ctx0" brushRef="#br0">13 9 3720,'0'0'0,"-1"0"800,-1-2-279,0 0-113,1 1 8,1 1-416,-2-2 496,1 1 72,1 1 64,-2 0 16,2 0-8,0 0 17,0 0-657,0 0 640,-2 0 8,2 0 0,0 3-40,0 0-16,0 0-48,0-3-544,0 5 528,0 0-15,0 9-17,0-11 0,4 12-48,-1-10-48,-3-5-400,3 16 360,0-12-8,2 16-16,0-6-8,0 0 0,-1 1-24,-4-15-304,5 16 312,0 1 25,0 1 39,0 1-40,-1 2 8,-4-21-344,4 21 352,0 2 8,-1 1 16,1 0-32,0 0 0,1 0 0,0-1-56,-5-23-288,5 24 280,-2 0-48,2 0-40,-2 0-8,0-2-24,-3-22-160,5 22 128,-2 1-7,0-3-17,1 0-32,-4-1 24,3-2-40,-3-17-56,3 16 8,0-1-8,0-2-8,1-1 8,-1-7-32,0 10 48,-3-15-16,3 3-72,0 2-72,-3-1-32,4 1-153,-1-2-151,-3 0-176,0-3 656,3 0-920,-3 0-248,3-1-353,-3-2-391,3-2-400,-3 0-321,0 5 2633,4-14-2697,-4 7 1,3-9 319,-3 4-927,0 12 3304</inkml:trace>
  <inkml:trace contextRef="#ctx0" brushRef="#br0" timeOffset="569">256 244 3840,'0'0'0,"-2"0"929,1 0-353,-2-2-168,-1 2-32,1 0 56,3 0-432,-1 0 488,-1 0 24,0 0 80,1 0-48,-2 3-16,1 0 1,2-3-529,-2 4 432,1 0-24,-1 11 0,1-12-24,-1 13 16,0-3 40,2-13-440,-1 12 392,1 1 24,0 2 0,-2-1 16,2 2 33,0 0 55,0-16-520,0 18 528,3-1 24,-3 2-48,4-1-32,0-2-16,0 0-16,-4-16-440,4 16 472,1 1-23,0-2-25,8-1-32,-10-1-16,2-8-16,-5-5-360,13 17 344,-9-12-40,9 8-32,-10-10-32,10 2-56,-8 0 0,-5-5-184,13 4 128,-8 0-8,7-4 16,-7 3-64,8-3 24,-10 0-32,-3 0-64,13-3 56,-10-2 8,11-2-24,-10-5-24,8 7 8,-8-8-8,-4 13-16,4-6 24,1-10 32,0 3-56,0 7 8,-2-12-8,0 12-8,-3 6 8,0-18 8,0 5 8,0 0 0,0-1 8,-1 0 16,-1-1 0,2 15-40,-5-16 40,0 0-16,1 2 16,-3 0 8,-6 1-8,9 6-16,4 7-24,-13-14 40,8 9-16,-1 0 8,-9-1 8,11 1-32,-11 0 8,15 5-16,-5-3 0,-9 2-40,9-1-24,-9 2-32,7 0-56,-7 0-16,14 0 168,-5 0-240,-8 0-104,10 5-152,-2-2-216,1 0-264,-1 2-272,5-5 1248,-2 3-1585,-1 2-351,1-2-385,1 2-255,1-2-249,0 0 49,0-3 2776,0 4-3185,0-4 3185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3:01.884"/>
    </inkml:context>
    <inkml:brush xml:id="br0">
      <inkml:brushProperty name="width" value="0.05" units="cm"/>
      <inkml:brushProperty name="height" value="0.05" units="cm"/>
      <inkml:brushProperty name="color" value="#3165BB"/>
    </inkml:brush>
  </inkml:definitions>
  <inkml:trace contextRef="#ctx0" brushRef="#br0">15 56 2760,'0'0'0,"0"0"1096,0-1-119,-2-1-161,2-1-24,0 1 64,0 2-856,0-3 840,-2 2-32,1-1-47,-1 0-17,2 1-8,0-1 24,0 2-760,-1 0 808,-1 0-72,0 0 97,2 0-17,0 0-40,0 0-48,0 0-728,-1 3 656,1 1-40,0-1-24,0 0-31,0 2-73,0 0-24,0-5-464,-2 4 416,2 1 48,0 8-40,0-10-16,0 10-96,0-10-48,0-3-264,0 16 352,0-3-32,0 0-32,0-1 25,3 1-73,1 0-32,-4-13-208,0 13 312,3 1-112,0 1-64,0-1 0,0 0 48,0 1-72,-3-15-112,4 12 208,0 3 88,1-1-280,8-1 224,-10 0-152,0 0-104,-3-13 16,5 4 216,0 14-200,9-5 136,-10-8-64,-1 14-16,2-15-24,-5-4-48,4 16 8,9-12 240,-10 8-216,2-8 8,0 0 8,9 1-208,-14-5 160,4 5 40,0-2 48,1-3-72,8 0 40,-10 0-24,2 0-48,-5 0 16,5 0 40,9 0 64,-14-1-72,5-3-8,0 0-24,-2-1-24,-3 5 24,5-7 24,-1-5-48,1 7 48,-2-8-48,2 8 8,0-11 56,-5 16-40,3-12 16,0 5 0,1-10-16,-1 10-32,-3-10 16,0 4 48,0 13-32,3-15 0,-3 1 16,0 0-16,0-1-48,0 3 48,0-1-40,0 13 40,0-13 0,0 7 32,-2-10-48,1 11 16,-1-8 0,1 10-32,1 3 32,-2-5 32,-1 0-16,0 0-32,-1 4 16,3-1 0,1 2 0,-3-1 16,1-1-8,-1 2-8,1 0 0,1 0 0,-1 0-8,2 0 8,-2 0-16,1 5 32,-1 0-64,1-1 16,-1 11 32,2-12 16,0 13-16,0-16 0,0 5 16,0 12-16,3-4-16,0 2 16,2-1 0,0 2 0,-5-16 0,5 14 0,9 2-16,-11-1-8,2-3 8,11-7 32,-13 11-32,-3-16 16,16 5 16,-11 8 0,10-10-32,-11 2 16,11 0 16,-10-2-8,-5-3-8,14 3 16,-9-3-16,11 0 32,-12 0-32,14-2 16,-18 2-16,5-3 40,12-2-96,-12 1 24,10-11-8,-12 10-48,10-7 128,-10 7-24,-3 5-16,5-16 0,-1 9 48,1-10-24,0 4-8,-2-1 32,-3 14-48,0-16 40,0 1-8,0-2 40,0-1 16,0-1-16,-1 0-16,1 19-56,-5-21 48,0-1 8,-1 2 16,-1 0-56,-7 4 32,11 1 24,-4 1-32,7 14-40,-13-6 104,10-7-24,-3 8-72,-9-1 8,11-1-40,4 7 24,-13-5 113,8 1-169,0 2-17,-8 0-31,10 2-240,-2 0 40,5 0 304,-4 0-512,1 0-216,1 4-304,0-1-400,2 0-393,0 0-607,0-3 2432,0 5-3169,0 0-888,0-2-680,0 2-1336,0-5 6073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17:30:52.487"/>
    </inkml:context>
    <inkml:brush xml:id="br0">
      <inkml:brushProperty name="width" value="0.1" units="cm"/>
      <inkml:brushProperty name="height" value="0.1" units="cm"/>
      <inkml:brushProperty name="color" value="#33CCFF"/>
    </inkml:brush>
  </inkml:definitions>
  <inkml:trace contextRef="#ctx0" brushRef="#br0">1165 373 24575,'-1'17'0,"-1"0"0,-5 24 0,0 1 0,0-4 0,-12 37 0,8-35 0,-2-1 0,9-31 0,1 0 0,0 0 0,1 0 0,0 1 0,-1 12 0,0-1 0,0-1 0,-1 1 0,-1-1 0,-1 0 0,-16 35 0,15-37 0,-29 93 0,28-82 0,-1 24 0,7-39 0,0-1 0,0 0 0,-7 17 0,-15 38 0,-25 60 0,46-120 0,0 1 0,1 0 0,1 0 0,-1 0 0,1 0 0,0 14 0,1-15 0,0-1 0,-1 1 0,0-1 0,0 1 0,0-1 0,0 1 0,-1-1 0,0 0 0,-1 0 0,1 0 0,-7 9 0,-4 3 0,1 1 0,1 0 0,0 0 0,1 2 0,-7 21 0,14-34 0,-1 0 0,0-1 0,-1 0 0,0 1 0,-10 10 0,-6 10 0,16-20 0,-1-1 0,0 0 0,0 0 0,0-1 0,-1 1 0,0-1 0,0-1 0,-16 10 0,-1-3 0,-43 17 0,0-1 0,35-9 0,27-16 0,0 1 0,0-1 0,0 0 0,0-1 0,-1 1 0,0-1 0,1 0 0,-1 0 0,0-1 0,-9 2 0,-2-1 0,0 1 0,0 1 0,-23 9 0,-3 0 0,5 0 0,22-8 0,-31 8 0,43-12 0,-1-1 0,1 1 0,-1-1 0,1 0 0,0 0 0,-1 0 0,1-1 0,-1 0 0,1 0 0,0 0 0,-9-3 0,8 0 0,0 0 0,0-1 0,0 1 0,1-1 0,0 0 0,0 0 0,0 0 0,0-1 0,1 1 0,0-1 0,-3-8 0,-6-8 0,8 13 0,-1-1 0,1 1 0,0-1 0,1 0 0,0 0 0,1-1 0,0 1 0,-1-16 0,2-12 0,3-38 0,1 10 0,-5-7 0,4-79 0,-1 143 0,1 0 0,0 1 0,1 0 0,0-1 0,0 1 0,0 0 0,6-9 0,7-16 0,-12 19 0,-1 1 0,-1 0 0,0-1 0,-1 1 0,0-1 0,-1 0 0,-3-23 0,1-9 0,4 7 0,8-49 0,-5 48 0,-4 34 0,1 0 0,0 0 0,0 1 0,0-1 0,1 1 0,-1-1 0,8-9 0,-6 10 0,-1-1 0,1-1 0,-1 1 0,0 0 0,2-10 0,-1-2 0,-1 4 0,1 0 0,0 1 0,0-1 0,8-15 0,16-22 0,-10 18 0,21-50 0,8-13 0,-36 73 0,20-32 0,-3 4 0,-10 8 0,-16 36 0,0 0 0,1 1 0,-1-1 0,1 1 0,1 0 0,-1 0 0,1 0 0,0 0 0,0 0 0,1 1 0,0 0 0,10-9 0,-7 8 0,0 0 0,0-1 0,0 0 0,-1 0 0,0-1 0,11-16 0,-11 17 0,0-1 0,0 1 0,1 0 0,12-9 0,15-14 0,-29 24 0,1 0 0,-1 1 0,1 0 0,0 0 0,0 0 0,1 1 0,-1 0 0,1 0 0,0 1 0,8-3 0,-1 3 0,-1 1 0,1 0 0,-1 0 0,1 1 0,15 2 0,49-1 0,43 2 0,-112-1 0,1 0 0,-1 1 0,0 0 0,15 5 0,-22-5 0,1-1 0,-1 1 0,0 0 0,1 0 0,-1 0 0,0 0 0,0 0 0,0 1 0,0-1 0,-1 1 0,1 0 0,-1 0 0,0 0 0,1 0 0,1 4 0,0 3 0,0 0 0,-1-1 0,0 1 0,0 1 0,-1-1 0,-1 0 0,1 12 0,-3 76 0,-1-39 0,2-9-1365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0:15.166"/>
    </inkml:context>
    <inkml:brush xml:id="br0">
      <inkml:brushProperty name="width" value="0.35" units="cm"/>
      <inkml:brushProperty name="height" value="0.35" units="cm"/>
      <inkml:brushProperty name="color" value="#FFFFFF"/>
    </inkml:brush>
  </inkml:definitions>
  <inkml:trace contextRef="#ctx0" brushRef="#br0">83 2450 24575,'-1'-18'0,"1"0"0,1-1 0,1 1 0,1 0 0,0 0 0,10-27 0,-6 20 0,0-1 0,-2 0 0,4-47 0,-7 53 0,10-53 0,-7 47 0,-1 0 0,0-34 0,-2 39 0,6-39 0,0 4 0,-6 34 0,3-67 0,-5-352 0,2 423 0,0 0 0,8-33 0,-7 35 0,0 8 0,0 0 0,1 0 0,0 0 0,0 0 0,0 1 0,1-1 0,0 1 0,1 0 0,8-8 0,14-6 0,-16 12 0,0-1 0,13-13 0,-23 21 0,0 0 0,0 0 0,0 0 0,0 1 0,0-1 0,-1 0 0,1 0 0,-1-1 0,1 1 0,-1 0 0,0 0 0,0-1 0,0 1 0,0-1 0,0 1 0,-1-1 0,1 1 0,-1-1 0,0 1 0,1-1 0,-1 0 0,-1-2 0,2-49 0,0 32 0,0 0 0,-2 1 0,-5-31 0,6 50 0,-1 1 0,1-1 0,-1 1 0,1-1 0,-1 1 0,0-1 0,1 1 0,-1 0 0,0-1 0,0 1 0,0 0 0,0 0 0,0-1 0,0 1 0,0 0 0,-1 0 0,1 0 0,0 0 0,-1 1 0,1-1 0,0 0 0,-1 1 0,1-1 0,-1 0 0,1 1 0,-1 0 0,0-1 0,1 1 0,-3 0 0,-15-6 0,17 5 0,1 0 0,0 1 0,0-1 0,0 0 0,0 0 0,0 0 0,0 0 0,0 0 0,1 0 0,-1-1 0,0 1 0,0 0 0,1 0 0,-1-1 0,1 1 0,-1 0 0,0-3 0,1 3 0,0-1 0,-1 1 0,1 0 0,0-1 0,-1 1 0,1 0 0,-1-1 0,0 1 0,0 0 0,1 0 0,-1 0 0,0 0 0,0 0 0,0 0 0,0 0 0,0 0 0,0 0 0,0 0 0,0 1 0,-1-1 0,1 0 0,0 1 0,-2-2 0,0 2 0,1 0 0,0-1 0,0 1 0,0-1 0,0 0 0,0 0 0,0 1 0,0-1 0,0-1 0,0 1 0,-3-3 0,4 3 0,0-1 0,0 0 0,0 0 0,1 1 0,-1-1 0,1 0 0,-1 0 0,1 0 0,-1 0 0,1 0 0,0 0 0,0 0 0,0 1 0,1-4 0,-4-28 0,3 33 0,0-1 0,0 1 0,0-1 0,0 1 0,0-1 0,0 1 0,0-1 0,0 1 0,0-1 0,-1 1 0,1-1 0,0 1 0,0-1 0,-1 1 0,1 0 0,0-1 0,-1 1 0,1-1 0,0 1 0,-1 0 0,1-1 0,-1 1 0,1 0 0,0 0 0,-1-1 0,1 1 0,-1 0 0,1 0 0,-1 0 0,1-1 0,-1 1 0,1 0 0,-1 0 0,1 0 0,-1 0 0,1 0 0,-1 0 0,1 0 0,-1 0 0,1 0 0,-1 0 0,1 0 0,-1 1 0,1-1 0,-1 0 0,1 0 0,-1 0 0,1 1 0,-1-1 0,1 0 0,0 0 0,-1 1 0,1-1 0,-1 0 0,1 1 0,0-1 0,-1 1 0,1-1 0,0 0 0,-1 2 0,-1 1 0,0 0 0,0 0 0,1 0 0,-1 0 0,1 0 0,0 1 0,0-1 0,0 1 0,0-1 0,0 1 0,1-1 0,0 1 0,-1-1 0,2 7 0,-5 20 0,12-54 0,-2-1 0,-1-1 0,-1 1 0,1-35 0,-5 42 0,1 12 0,-1-1 0,0 1 0,-1-1 0,-1-8 0,2 13 0,-1 1 0,0-1 0,1 0 0,-1 0 0,0 0 0,0 0 0,0 0 0,0 1 0,-1-1 0,1 1 0,0-1 0,-1 1 0,1-1 0,-1 1 0,1 0 0,-1-1 0,-3-1 0,3 2 0,0-1 0,0 1 0,0-1 0,1 0 0,-1 0 0,1 0 0,-1 0 0,1 0 0,-1 0 0,1 0 0,0-1 0,0 1 0,0 0 0,1-1 0,-1 1 0,0-1 0,1 1 0,-1-5 0,-1-50 0,3 44 0,-2 7 0,0 0 0,1-1 0,-2 1 0,1 0 0,-1 0 0,0 0 0,0 0 0,-1 0 0,-3-6 0,-4-10 0,8 16 0,1 0 0,-1-1 0,1 1 0,1 0 0,-1-1 0,1 1 0,1-1 0,-1 1 0,2-9 0,-1 8 0,0 1 0,0 0 0,-1 0 0,0 0 0,0 0 0,0-1 0,-1 1 0,0 0 0,-4-11 0,1 6 0,0 0 0,0-1 0,1 1 0,1-1 0,-3-19 0,5 31 0,0-1 0,0 1 0,0-1 0,0 1 0,0-1 0,0 1 0,0-1 0,0 1 0,0-1 0,0 1 0,0 0 0,0-1 0,0 1 0,0-1 0,-1 1 0,1-1 0,0 1 0,0 0 0,-1-1 0,1 1 0,0-1 0,0 1 0,-1 0 0,1-1 0,0 1 0,-2-1 0,-5 10 0,-8 29 0,13-31 0,-2 0 0,1-1 0,-2 0 0,1 0 0,-1 0 0,1 0 0,-2-1 0,1 0 0,-6 5 0,-8 8 0,19-18 6,0-1-1,0 1 0,0 0 1,0 0-1,0 0 0,0 0 0,-1 0 1,1 0-1,0 0 0,0 0 1,0 0-1,0 0 0,0 0 1,0 0-1,0 0 0,0 0 1,0-1-1,0 1 0,0 0 0,0 0 1,0 0-1,0 0 0,-1 0 1,1 0-1,0 0 0,0 0 1,0 0-1,0 0 0,0 0 1,0 0-1,0 0 0,0 0 1,0 0-1,0 0 0,0 0 0,-1 0 1,1 0-1,0 0 0,0 0 1,0 0-1,0 0 0,0 0 1,0 0-1,0 1 0,0-1 1,0 0-1,0 0 0,0 0 1,0 0-1,0 0 0,0 0 0,-1 0 1,1 0-1,0 0 0,0 0 1,0 0-1,2-9-447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0:18.087"/>
    </inkml:context>
    <inkml:brush xml:id="br0">
      <inkml:brushProperty name="width" value="0.35" units="cm"/>
      <inkml:brushProperty name="height" value="0.35" units="cm"/>
      <inkml:brushProperty name="color" value="#FFFFFF"/>
    </inkml:brush>
  </inkml:definitions>
  <inkml:trace contextRef="#ctx0" brushRef="#br0">29 611 24575,'-9'-85'0,"9"20"0,-13-105 0,8 126 0,3 0 0,4-50 0,0 18 0,-3 74 0,1 1 0,0-1 0,0 1 0,0-1 0,0 1 0,1-1 0,-1 1 0,0-1 0,1 1 0,-1-1 0,1 1 0,-1-1 0,1 1 0,-1 0 0,1-1 0,0 1 0,0 0 0,0 0 0,1-2 0,0 2 0,-1 1 0,0 0 0,0-1 0,1 1 0,-1 0 0,0 0 0,0 0 0,1 0 0,-1 0 0,0 0 0,0 0 0,1 0 0,-1 0 0,0 1 0,0-1 0,1 0 0,-1 1 0,0-1 0,0 1 0,0 0 0,0-1 0,0 1 0,2 1 0,9 4-1365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3:24:50.787"/>
    </inkml:context>
    <inkml:brush xml:id="br0">
      <inkml:brushProperty name="width" value="0.35" units="cm"/>
      <inkml:brushProperty name="height" value="0.35" units="cm"/>
      <inkml:brushProperty name="color" value="#FFFFFF"/>
    </inkml:brush>
  </inkml:definitions>
  <inkml:trace contextRef="#ctx0" brushRef="#br0">0 0 24575,'7'20'0,"16"27"0,2 8 0,-12-22 0,-2 1 0,-2 0 0,0 1 0,-3-1 0,-1 2 0,-1-1 0,-2 50 0,-2-76 0,-2 30 0,2 1 0,1-1 0,8 45 0,-5-53 0,-1 1 0,-2 49 0,2 34 0,7 278 0,-12-249 0,2 1465 0,0-1606 0,0 0 0,1 0 0,-1 0 0,1 0 0,-1 0 0,1 0 0,0 0 0,0 0 0,1-1 0,-1 1 0,0 0 0,1-1 0,0 1 0,0 0 0,-1-1 0,1 0 0,1 0 0,-1 1 0,0-1 0,0 0 0,1-1 0,-1 1 0,1 0 0,0-1 0,4 2 0,7 3 0,0-1 0,1-1 0,0 0 0,16 2 0,7 2 0,356 91 0,-297-66 0,-67-22 0,1-1 0,0-1 0,49 8 0,10-11 0,97-7 0,-76 0 0,342 1 0,-427 4 0,-26-4 0,0 0 0,0 0 0,0 0 0,1 0 0,-1 0 0,0 0 0,0 0 0,0 0 0,0 0 0,0 0 0,0 0 0,0 0 0,0 0 0,0 0 0,1 0 0,-1 0 0,0 0 0,0 0 0,0 0 0,0 0 0,0 0 0,0 0 0,0 0 0,0 0 0,0 0 0,0 1 0,0-1 0,0 0 0,0 0 0,0 0 0,1 0 0,-1 0 0,0 0 0,0 0 0,0 0 0,0 0 0,0 1 0,0-1 0,0 0 0,0 0 0,0 0 0,0 0 0,0 0 0,0 0 0,0 0 0,0 0 0,0 0 0,0 1 0,-1-1 0,1 0 0,0 0 0,0 0 0,0 0 0,0 0 0,0 0 0,0 0 0,0 0 0,-14 4 0,-21-1 0,-1-2 0,1-1 0,-45-5 0,-103-25 0,-48-4 0,-288 34 0,169 27 0,337-25 0,-1 0 0,-25 8 0,-17 4 0,55-14 0,0 0 0,0 0 0,0 0 0,0 0 0,0 0 0,0 0 0,0 0 0,0 1 0,1-1 0,-1 0 0,0 1 0,0-1 0,0 0 0,0 1 0,1-1 0,-1 1 0,0-1 0,1 1 0,-1 0 0,0-1 0,1 1 0,-2 1 0,2-1 0,0-1 0,0 1 0,0 0 0,0 0 0,0-1 0,1 1 0,-1 0 0,0 0 0,0-1 0,1 1 0,-1 0 0,0-1 0,1 1 0,-1-1 0,1 1 0,-1 0 0,1-1 0,-1 1 0,1-1 0,-1 1 0,1 0 0,4 3 0,1 0 0,-1 0 0,1-1 0,10 6 0,-1-2 0,0-1 0,1-1 0,-1 0 0,1-1 0,0-1 0,1 0 0,-1-1 0,1-1 0,-1 0 0,0-1 0,1-1 0,23-4 0,116-30 0,82-16 0,351-37 0,-113 20 0,-331 34 0,-47 8 0,-78 23 0,0 1 0,1 0 0,-1 2 0,25 2 0,-16 0 0,31-3 0,-57 0 0,1 1 0,-1-1 0,1 0 0,-1 0 0,0 0 0,0 0 0,1-1 0,-1 0 0,0 1 0,0-1 0,0 0 0,-1 0 0,1 0 0,0-1 0,-1 1 0,1-1 0,-1 1 0,0-1 0,0 0 0,0 0 0,0 0 0,-1 0 0,1 0 0,-1 0 0,2-5 0,1-5 0,-1 0 0,0 0 0,-1 0 0,0 0 0,0-20 0,13-359 0,26-1 0,2 125 0,-43 268 0,0 0 0,0 0 0,0-1 0,0 1 0,-1 0 0,1 0 0,0-1 0,0 1 0,0 0 0,0 0 0,0-1 0,1 1 0,-1 0 0,0 0 0,0-1 0,0 1 0,0 0 0,0 0 0,0 0 0,0-1 0,0 1 0,1 0 0,-1 0 0,0 0 0,0-1 0,0 1 0,0 0 0,1 0 0,-1 0 0,0 0 0,0-1 0,0 1 0,1 0 0,-1 0 0,0 0 0,0 0 0,0 0 0,1 0 0,-1 0 0,0 0 0,0 0 0,1 0 0,-1 0 0,1 0 0,7 12 0,8 28 0,-14-34 0,5 14 0,-2 0 0,0 0 0,-2 1 0,3 36 0,-7 87 0,-1-57 0,3-80 0,-1 1 0,0-1 0,0 1 0,-1-1 0,0 1 0,0-1 0,-1 1 0,0-1 0,0 0 0,-1 0 0,1 0 0,-2 0 0,-6 12 0,5-10 0,0 1 0,0 1 0,1-1 0,1 1 0,-1-1 0,2 1 0,-2 12 0,-11 36 0,11-39 0,0 0 0,0 0 0,2 1 0,1-1 0,1 1 0,3 31 0,-2 7 0,-1 329 0,-2-363-1365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0:57.243"/>
    </inkml:context>
    <inkml:brush xml:id="br0">
      <inkml:brushProperty name="width" value="0.35" units="cm"/>
      <inkml:brushProperty name="height" value="0.35" units="cm"/>
      <inkml:brushProperty name="color" value="#FFFFFF"/>
    </inkml:brush>
  </inkml:definitions>
  <inkml:trace contextRef="#ctx0" brushRef="#br0">514 18 24575,'0'1'0,"1"0"0,-1 0 0,0 0 0,1 0 0,-1 0 0,1 0 0,0 0 0,-1 0 0,1 0 0,0 0 0,-1 0 0,1 0 0,0 0 0,0-1 0,0 1 0,0 0 0,0 0 0,0-1 0,0 1 0,0-1 0,0 1 0,1 0 0,28 10 0,-27-10 0,11 4 0,0 1 0,-1 1 0,21 13 0,-3-2 0,-22-12 0,0 0 0,0 0 0,-1 1 0,0 0 0,0 0 0,-1 1 0,1 0 0,8 14 0,-16-21 0,1 0 0,-1 0 0,1 0 0,0 0 0,0 0 0,0 0 0,0 0 0,-1 0 0,1-1 0,0 1 0,0 0 0,0 0 0,1-1 0,-1 1 0,0-1 0,0 1 0,0-1 0,0 1 0,1-1 0,-1 0 0,0 0 0,0 0 0,1 1 0,1-1 0,-1-1 0,0 0 0,0 1 0,0-1 0,0 0 0,0 0 0,0 0 0,0 0 0,-1 0 0,1-1 0,0 1 0,-1 0 0,1-1 0,1-2 0,3-3 0,-2 0 0,1 0 0,-1 0 0,0 0 0,0-1 0,4-12 0,-6 12 0,0 1 0,0-1 0,-1 1 0,0-1 0,0 0 0,-1-7 0,0 13 0,0 0 0,0 0 0,0 0 0,-1 1 0,1-1 0,0 0 0,-1 1 0,0-1 0,1 0 0,-1 1 0,0-1 0,0 1 0,0-1 0,0 1 0,0-1 0,0 1 0,0 0 0,-1-1 0,1 1 0,0 0 0,-1 0 0,1 0 0,-1 0 0,1 0 0,-1 0 0,1 1 0,-1-1 0,0 0 0,1 1 0,-1-1 0,-3 1 0,-19-3 0,0 2 0,-47 3 0,41 0 0,-44-4 0,-385-11 0,397 13 0,60-1 0,0 1 0,-1 0 0,1 0 0,0 0 0,0 1 0,0-1 0,0 0 0,0 1 0,0 0 0,0-1 0,0 1 0,0 0 0,0 0 0,0 0 0,1 0 0,-1 0 0,0 0 0,1 1 0,-1-1 0,0 0 0,-1 4 0,1-2 0,0 1 0,1 0 0,0-1 0,-1 1 0,2 0 0,-1 0 0,0 0 0,1 0 0,0 0 0,-1-1 0,2 6 0,0 59 0,1-28 0,-2 0 0,-1 0 0,-8 40 0,3-36 0,3 0 0,3 85 0,2-47 0,-2-68 0,1 0 0,0 0 0,1-1 0,1 1 0,0-1 0,1 0 0,0 0 0,1 0 0,7 14 0,-6-14 0,-1 0 0,0 0 0,-2 0 0,5 26 0,-5-25 0,-1-1 0,2 1 0,0-1 0,10 23 0,1-7 0,-1-4 0,10 27 0,-20-41 0,-1-1 0,0 1 0,-1 0 0,0 0 0,0 0 0,-1 12 0,8 86 0,0 19 0,-10 384 0,2-498 0,1 0 0,0-1 0,4 15 0,1 7 0,0-7 0,0 0 0,2 0 0,14 29 0,-11-27 0,18 63 0,-14 8 0,-12-66 0,2-1 0,13 45 0,20 81 0,-3-12 0,-29-120 0,-2 1 0,0 0 0,-3 0 0,0 0 0,-3 39 0,3 47 0,-2-108 0,1 0 0,0 0 0,1 0 0,0 0 0,0-1 0,0 1 0,1 0 0,0-1 0,0 1 0,1-1 0,-1 0 0,2 0 0,-1-1 0,0 1 0,1-1 0,0 0 0,0 0 0,1-1 0,-1 1 0,10 4 0,-7-4 0,-1 0 0,0 1 0,0 0 0,-1 0 0,1 0 0,-1 1 0,-1-1 0,1 1 0,-1 1 0,-1-1 0,1 1 0,3 10 0,-4-12 0,-1 1 0,1-1 0,0 0 0,1 0 0,0 0 0,10 9 0,-11-12 0,0 1 0,0 0 0,0 0 0,-1 1 0,1-1 0,-1 1 0,0 0 0,0-1 0,-1 1 0,1 1 0,-1-1 0,0 0 0,2 9 0,-4 37 0,-1-44 0,0 1 0,1-1 0,0 0 0,0 1 0,1-1 0,0 0 0,3 12 0,-3-18 0,-1-1 0,0 1 0,1 0 0,-1-1 0,1 1 0,0-1 0,-1 1 0,1-1 0,0 1 0,-1-1 0,1 1 0,0-1 0,-1 0 0,1 1 0,0-1 0,0 0 0,-1 1 0,1-1 0,0 0 0,0 0 0,0 0 0,-1 0 0,1 0 0,0 0 0,0 0 0,0 0 0,0 0 0,-1 0 0,1 0 0,0-1 0,0 1 0,0 0 0,28-12 0,-28 12 0,30-16 0,97-43 0,-104 50 0,2 0 0,-1 2 0,35-6 0,217-29 0,-214 27 0,-45 10 0,-1 1 0,1 0 0,33-1 0,-13 1 0,1-1 0,-1-2 0,0-1 0,-1-2 0,64-26 0,-86 31 0,0 1 0,-1 1 0,1 1 0,1 0 0,28 0 0,-20 1 0,-6-1 0,-1-1 0,31-8 0,-28 5 0,31-3 0,193 5 0,-134 6 0,-62-3 0,54 2 0,-100-1 0,0 0 0,-1 1 0,1-1 0,-1 0 0,1 0 0,-1 1 0,1-1 0,-1 1 0,1 0 0,-1-1 0,0 1 0,1 0 0,-1 0 0,0 0 0,1 0 0,-1 0 0,0 0 0,0 0 0,0 0 0,0 0 0,0 0 0,0 1 0,0-1 0,-1 0 0,1 1 0,0-1 0,-1 1 0,1-1 0,-1 1 0,1-1 0,-1 1 0,0-1 0,0 1 0,1-1 0,-1 1 0,0 0 0,0-1 0,-1 1 0,1-1 0,0 1 0,-1-1 0,1 1 0,-1 1 0,0 2 0,-1-1 0,1 1 0,-1-1 0,0 1 0,0-1 0,0 0 0,-1 0 0,0 0 0,0 0 0,0 0 0,0-1 0,0 1 0,-6 3 0,2-2 0,0-1 0,-1-1 0,1 1 0,-1-1 0,0-1 0,0 1 0,-14 1 0,-63 4 0,34-5 0,-386 7 0,277-11 0,142 1 0,-1-1 0,1 1 0,0 0 0,0 2 0,0 0 0,0 1 0,0 1 0,-24 8 0,32-9 0,-1 0 0,1 0 0,-1-1 0,1-1 0,-1 0 0,0-1 0,-12 0 0,12-1 0,0 1 0,0 1 0,0 0 0,0 0 0,0 1 0,-16 5 0,26-7 0,0 1 0,0-1 0,0 0 0,0 1 0,0-1 0,0 1 0,0-1 0,0 1 0,0 0 0,1-1 0,-1 1 0,0 0 0,0-1 0,1 1 0,-1 0 0,0 0 0,1 0 0,-1 0 0,0 1 0,1-1 0,0 0 0,0-1 0,0 1 0,0 0 0,0 0 0,0-1 0,0 1 0,0 0 0,0 0 0,1-1 0,-1 1 0,0 0 0,1 0 0,-1-1 0,0 1 0,1 0 0,-1-1 0,1 1 0,-1-1 0,1 2 0,2 0 0,0 1 0,0-1 0,0 1 0,0-1 0,1 0 0,-1 0 0,0-1 0,1 1 0,4 1 0,9 1 0,0-1 0,0 0 0,0-2 0,0 0 0,0 0 0,0-2 0,0 0 0,17-4 0,20-6 0,60-21 0,-70 18 0,1 2 0,61-8 0,-92 19 0,0-2 0,1 1 0,-2-1 0,1-1 0,0-1 0,-1 0 0,0-1 0,23-12 0,-28 13 0,1 1 0,1 1 0,-1-1 0,0 2 0,1-1 0,-1 1 0,1 1 0,11-1 0,24-5 0,114-28 0,-140 31 0,-1 1 0,29-1 0,21-2 0,-6-5-455,0 4 0,96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09.350"/>
    </inkml:context>
    <inkml:brush xml:id="br0">
      <inkml:brushProperty name="width" value="0.35" units="cm"/>
      <inkml:brushProperty name="height" value="0.35" units="cm"/>
      <inkml:brushProperty name="color" value="#FFFFFF"/>
    </inkml:brush>
  </inkml:definitions>
  <inkml:trace contextRef="#ctx0" brushRef="#br0">90 208 24575,'38'-14'0,"-27"12"0,-6 1 0,0 0 0,-1 0 0,1 0 0,0 0 0,-1-1 0,1 1 0,4-4 0,-8 4 0,1 0 0,-1 0 0,0 0 0,0 0 0,0-1 0,0 1 0,0 0 0,0-1 0,0 1 0,0 0 0,-1-1 0,1 1 0,0-1 0,-1 0 0,1 1 0,-1-1 0,0 1 0,1-1 0,-1 0 0,0 1 0,0-1 0,0 0 0,0 1 0,-1-1 0,1-2 0,-17-124 0,14 117 0,-1 17 0,-3 16 0,5-16 0,1 1 0,-1-1 0,0 0 0,-1 1 0,0-1 0,0 0 0,-7 10 0,-32 37 0,32-42 0,1-1 0,0 2 0,0-1 0,1 1 0,-8 17 0,8-8 0,2 0 0,0 0 0,1 1 0,0-1 0,-1 35 0,6 113 0,2-75 0,0-65 0,8 48 0,-3-26 0,-7-48 0,1 0 0,-1 0 0,1 0 0,0 0 0,0 1 0,0-2 0,1 1 0,-1 0 0,1 0 0,-1 0 0,1-1 0,0 1 0,0-1 0,0 1 0,0-1 0,0 0 0,1 0 0,-1 0 0,4 2 0,1 0 0,0 0 0,1-1 0,0 0 0,-1 0 0,1-1 0,9 2 0,-15-4 0,0 0 0,0 0 0,-1 0 0,1 0 0,0 0 0,0 0 0,-1-1 0,1 1 0,0 0 0,0-1 0,-1 0 0,1 1 0,-1-1 0,1 0 0,0 0 0,-1 0 0,0 0 0,1 0 0,-1 0 0,1-1 0,-1 1 0,0 0 0,0-1 0,0 1 0,0-1 0,0 1 0,0-1 0,1-2 0,1-3 0,1-1 0,-1 1 0,-1-1 0,4-15 0,7-10 0,-8 23 0,-5 5 0,-6 8 0,-7 8 0,-3 4 0,1 0 0,-26 33 0,36-41 0,1-1 0,0 1 0,0-1 0,1 1 0,0 0 0,0 1 0,1-1 0,0 0 0,0 1 0,1-1 0,-2 16 0,6 241 0,-2-239 0,2 0 0,0 0 0,1 0 0,2 0 0,14 41 0,-8-36 0,4 10 0,-2 2 0,10 43 0,-20-52 0,-2 0 0,0 0 0,-5 40 0,1 1 0,2-30 0,3 85 0,-1-112 0,0-1 0,1 1 0,1-1 0,1 0 0,11 26 0,-12-30 0,0 0 0,0 1 0,-1 0 0,-1 0 0,1 13 0,-1-10 0,1 0 0,7 24 0,-5-21 0,0 0 0,-1 0 0,-1 0 0,1 24 0,-5 81 0,-1-49 0,2-57-1365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12.688"/>
    </inkml:context>
    <inkml:brush xml:id="br0">
      <inkml:brushProperty name="width" value="0.1" units="cm"/>
      <inkml:brushProperty name="height" value="0.1" units="cm"/>
      <inkml:brushProperty name="color" value="#66CC00"/>
    </inkml:brush>
  </inkml:definitions>
  <inkml:trace contextRef="#ctx0" brushRef="#br0">0 1 24575,'0'3'0,"0"4"0,0 4 0,0 3 0,0 2 0,0 1 0,0 1 0,0 0 0,0 1 0,0-1 0,0 0 0,0 0 0,0 0 0,0 0 0,0-1 0,3-2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22.707"/>
    </inkml:context>
    <inkml:brush xml:id="br0">
      <inkml:brushProperty name="width" value="0.35" units="cm"/>
      <inkml:brushProperty name="height" value="0.35" units="cm"/>
      <inkml:brushProperty name="color" value="#FFFFFF"/>
    </inkml:brush>
  </inkml:definitions>
  <inkml:trace contextRef="#ctx0" brushRef="#br0">110 279 24575,'-3'-5'0,"1"1"0,-1 0 0,1-1 0,0 1 0,0-1 0,1 0 0,0 1 0,-1-1 0,1 0 0,1 0 0,-1 0 0,1-5 0,-5-22 0,-1 12 0,-1 1 0,-1 1 0,-20-36 0,-8-16-1365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17.325"/>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17.925"/>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26.014"/>
    </inkml:context>
    <inkml:brush xml:id="br0">
      <inkml:brushProperty name="width" value="0.05" units="cm"/>
      <inkml:brushProperty name="height" value="0.05" units="cm"/>
      <inkml:brushProperty name="color" value="#66CC00"/>
    </inkml:brush>
  </inkml:definitions>
  <inkml:trace contextRef="#ctx0" brushRef="#br0">0 1 24575,'1'11'0,"0"1"0,0-1 0,1 1 0,1-1 0,0 0 0,7 19 0,-5-16 0,3 8 0,-5-10 0,2 0 0,10 21 0,-13-28-195,0-1 0,0 1 0,-1 0 0,1 0 0,-1 0 0,1 6 0,0 2-6631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17:31:03.911"/>
    </inkml:context>
    <inkml:brush xml:id="br0">
      <inkml:brushProperty name="width" value="0.1" units="cm"/>
      <inkml:brushProperty name="height" value="0.1" units="cm"/>
      <inkml:brushProperty name="color" value="#F6630D"/>
    </inkml:brush>
  </inkml:definitions>
  <inkml:trace contextRef="#ctx0" brushRef="#br0">1382 69 24575,'-51'-1'0,"-67"-11"0,76 8 0,-1 3 0,-46 3 0,-57-3 0,92-7 0,35 4 0,-32-1 0,-212 5 0,257 1 0,-1-1 0,1 1 0,0 0 0,0 1 0,0-1 0,0 1 0,0 0 0,0 1 0,1-1 0,-10 7 0,-3 3 0,-28 26 0,34-28 0,-27 31 0,30-31 0,0 1 0,-20 15 0,19-17 0,0-1 0,1 1 0,0 1 0,0-1 0,1 2 0,-7 11 0,-34 69 0,37-66 0,4-9 0,4-9 0,0 0 0,0 0 0,1 1 0,0-1 0,0 1 0,1 0 0,0 0 0,1 0 0,-1 15 0,0-9 0,0 0 0,0 0 0,-1 0 0,-1 0 0,0 0 0,-11 23 0,8-20 0,3-5 0,1-1 0,1 1 0,0 0 0,1 0 0,0 0 0,1 0 0,1 20 0,0-17 0,-1 1 0,0-1 0,-1 0 0,-4 18 0,-10 49 0,-5 89 0,15-115 0,-1 229 0,8-165 0,-2 551 0,1-664 0,-1 0 0,1 0 0,0-1 0,1 1 0,-1 0 0,1-1 0,1 1 0,5 10 0,2 2 0,20 26 0,-22-34 0,1 1 0,-2 0 0,0 1 0,0 0 0,9 26 0,-9-18 0,1 1 0,1-2 0,1 1 0,12 19 0,0 0 0,-10-17 0,-11-18 0,1-1 0,-1 0 0,1 0 0,0 0 0,1 0 0,-1 0 0,1-1 0,0 1 0,0-1 0,0 1 0,0-1 0,0 0 0,1-1 0,-1 1 0,1 0 0,6 2 0,42 26 0,-46-26 0,1 0 0,0-1 0,0 0 0,0 0 0,0 0 0,1-1 0,0 0 0,-1-1 0,1 0 0,0 0 0,9 1 0,212-3 0,-103-2 0,-110 1 0,0-1 0,0-1 0,0 0 0,0-1 0,28-12 0,16-3 0,10-4 0,-46 15 0,-1 0 0,46-7 0,-61 14 0,-1-1 0,1 0 0,-1 0 0,1 0 0,-1-1 0,0 0 0,0-1 0,0 0 0,0 0 0,-1 0 0,0-1 0,0 1 0,10-11 0,0-3 0,-1-1 0,-1-1 0,12-22 0,-19 33 0,30-44 0,-26 39 0,-1 0 0,0 0 0,-1-1 0,9-20 0,-4-7 0,-10 30 0,0 0 0,0 0 0,1 1 0,9-16 0,-2 8 0,-1-1 0,-1 0 0,-1-1 0,-1 0 0,-1 0 0,0-1 0,2-22 0,5-18 0,-4-1 0,5-126 0,-14 172 0,0 1 0,5-21 0,2-26 0,-7-286 0,-3 170 0,2 161 0,-2 0 0,-4-17 0,3 16 0,-2-30 0,-8-130 0,8 132 0,2 29 0,0-1 0,-9-23 0,-2-12 0,-19-80 0,30 124 0,0-1 0,-1 0 0,-6-13 0,-7-18 0,7 8 0,1 0 0,-5-55 0,-5-27 0,18 111 0,0 0 0,-1 1 0,0-1 0,0 0 0,0 1 0,0 0 0,0 0 0,-1 0 0,0 0 0,0 0 0,0 0 0,0 0 0,-1 1 0,1 0 0,-1 0 0,0 0 0,-7-4 0,-15-20-1365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27.561"/>
    </inkml:context>
    <inkml:brush xml:id="br0">
      <inkml:brushProperty name="width" value="0.05" units="cm"/>
      <inkml:brushProperty name="height" value="0.05" units="cm"/>
      <inkml:brushProperty name="color" value="#66CC00"/>
    </inkml:brush>
  </inkml:definitions>
  <inkml:trace contextRef="#ctx0" brushRef="#br0">1 1 24575,'0'35'0,"1"0"0,9 54 0,-7-71 111,-2 0 0,0 23 0,-1-26-451,0-1 1,1 1-1,1-1 1,4 20-1,-2-22-6486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29.131"/>
    </inkml:context>
    <inkml:brush xml:id="br0">
      <inkml:brushProperty name="width" value="0.05" units="cm"/>
      <inkml:brushProperty name="height" value="0.05" units="cm"/>
      <inkml:brushProperty name="color" value="#66CC00"/>
    </inkml:brush>
  </inkml:definitions>
  <inkml:trace contextRef="#ctx0" brushRef="#br0">0 1 24575,'0'3'0,"0"3"0,0 5 0,0 3 0,0 2 0,0 2 0,0 0 0,0 0 0,3 1 0,1-1 0,0 0 0,-1 0 0,0 0 0,-2-1 0,3-2 0,0-4-8191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0.297"/>
    </inkml:context>
    <inkml:brush xml:id="br0">
      <inkml:brushProperty name="width" value="0.05" units="cm"/>
      <inkml:brushProperty name="height" value="0.05" units="cm"/>
      <inkml:brushProperty name="color" value="#66CC00"/>
    </inkml:brush>
  </inkml:definitions>
  <inkml:trace contextRef="#ctx0" brushRef="#br0">0 1 24575,'9'171'0,"1"11"0,-11-173 0,2 0 0,-1 0 0,1 0 0,1 0 0,0 0 0,0 0 0,0-1 0,1 1 0,7 12 0,-7-12-151,-1 0-1,1 0 0,-1-1 0,-1 1 1,1 1-1,-2-1 0,1 0 1,-2 11-1,1-5-6674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1.597"/>
    </inkml:context>
    <inkml:brush xml:id="br0">
      <inkml:brushProperty name="width" value="0.05" units="cm"/>
      <inkml:brushProperty name="height" value="0.05" units="cm"/>
      <inkml:brushProperty name="color" value="#66CC00"/>
    </inkml:brush>
  </inkml:definitions>
  <inkml:trace contextRef="#ctx0" brushRef="#br0">1 1 24575,'0'1'0,"-1"11"0,1 1 0,1-1 0,-1 1 0,2-1 0,0 0 0,0 0 0,1 1 0,9 21 0,-8-23 0,0 0 0,-1 1 0,0-1 0,-1 1 0,1 18 0,4 21 0,-2-22-1365,-4-15-5461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3.015"/>
    </inkml:context>
    <inkml:brush xml:id="br0">
      <inkml:brushProperty name="width" value="0.05" units="cm"/>
      <inkml:brushProperty name="height" value="0.05" units="cm"/>
      <inkml:brushProperty name="color" value="#66CC00"/>
    </inkml:brush>
  </inkml:definitions>
  <inkml:trace contextRef="#ctx0" brushRef="#br0">0 1 24575,'0'3'0,"0"4"0,0 4 0,0 2 0,0 3 0,0 2 0,0 0 0,0 0 0,3-2 0,1-2 0,0 0 0,-1 1 0,0 1 0,1 0 0,1 1 0,2-3 0,0-3-8191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4.513"/>
    </inkml:context>
    <inkml:brush xml:id="br0">
      <inkml:brushProperty name="width" value="0.05" units="cm"/>
      <inkml:brushProperty name="height" value="0.05" units="cm"/>
      <inkml:brushProperty name="color" value="#66CC00"/>
    </inkml:brush>
  </inkml:definitions>
  <inkml:trace contextRef="#ctx0" brushRef="#br0">0 1 24575,'442'0'-1365,"-427"0"-5461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5.884"/>
    </inkml:context>
    <inkml:brush xml:id="br0">
      <inkml:brushProperty name="width" value="0.05" units="cm"/>
      <inkml:brushProperty name="height" value="0.05" units="cm"/>
      <inkml:brushProperty name="color" value="#66CC00"/>
    </inkml:brush>
  </inkml:definitions>
  <inkml:trace contextRef="#ctx0" brushRef="#br0">0 1 24575,'406'0'-1365,"-391"0"-5461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7.089"/>
    </inkml:context>
    <inkml:brush xml:id="br0">
      <inkml:brushProperty name="width" value="0.05" units="cm"/>
      <inkml:brushProperty name="height" value="0.05" units="cm"/>
      <inkml:brushProperty name="color" value="#66CC00"/>
    </inkml:brush>
  </inkml:definitions>
  <inkml:trace contextRef="#ctx0" brushRef="#br0">0 145 24575,'3'-1'0,"-1"0"0,1 0 0,0 0 0,-1 0 0,1 0 0,-1-1 0,0 1 0,5-4 0,3-2 0,26-16 0,-28 17 0,1 0 0,0 1 0,1 0 0,-1 0 0,1 1 0,20-7 0,-1 4 0,39-16 0,-15 4 0,-40 16 0,0 1 0,0 0 0,0 1 0,0 0 0,0 1 0,25 2 0,-37-1 14,1-1 0,0 0-1,-1 0 1,1 1 0,-1-1-1,1 1 1,-1-1-1,1 1 1,-1 0 0,1 0-1,-1-1 1,0 1 0,1 0-1,-1 0 1,0 0 0,0 1-1,1-1 1,-1 0 0,0 0-1,0 1 1,-1-1 0,1 0-1,0 1 1,1 2 0,-1 1-258,1 0 0,-1 0 0,0 0 0,-1 0 1,1 1-1,-1 7 0,-1 2-6582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38.653"/>
    </inkml:context>
    <inkml:brush xml:id="br0">
      <inkml:brushProperty name="width" value="0.05" units="cm"/>
      <inkml:brushProperty name="height" value="0.05" units="cm"/>
      <inkml:brushProperty name="color" value="#66CC00"/>
    </inkml:brush>
  </inkml:definitions>
  <inkml:trace contextRef="#ctx0" brushRef="#br0">0 47 24575,'35'-2'0,"36"-6"0,-37 4 0,39-1 0,-46 5 65,-12 1-224,1 0 0,-1-1 0,1-1 0,-1-1 1,0 0-1,0-1 0,0-1 0,22-8 0,-25 7-6667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40.777"/>
    </inkml:context>
    <inkml:brush xml:id="br0">
      <inkml:brushProperty name="width" value="0.05" units="cm"/>
      <inkml:brushProperty name="height" value="0.05" units="cm"/>
      <inkml:brushProperty name="color" value="#66CC00"/>
    </inkml:brush>
  </inkml:definitions>
  <inkml:trace contextRef="#ctx0" brushRef="#br0">0 334 24575,'0'-318'-1365,"0"303"-5461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17:31:17.386"/>
    </inkml:context>
    <inkml:brush xml:id="br0">
      <inkml:brushProperty name="width" value="0.1" units="cm"/>
      <inkml:brushProperty name="height" value="0.1" units="cm"/>
      <inkml:brushProperty name="color" value="#66CC00"/>
    </inkml:brush>
  </inkml:definitions>
  <inkml:trace contextRef="#ctx0" brushRef="#br0">2023 37 24575,'-791'0'0,"772"1"0,0 1 0,0 1 0,1 1 0,-19 6 0,-29 6 0,-160 37 0,211-49 0,1-1 0,-21 1 0,25-4 0,1 1 0,0 0 0,0 1 0,0 0 0,0 1 0,0-1 0,0 2 0,-16 7 0,-27 15 0,38-21 0,1 1 0,-24 15 0,34-19 0,0 0 0,0 1 0,0-1 0,0 1 0,0 0 0,1 0 0,0 0 0,-1 0 0,1 0 0,0 0 0,0 1 0,1-1 0,-1 1 0,1 0 0,-2 5 0,0 4 0,0-1 0,-1 0 0,-1 0 0,0 0 0,0 0 0,-2-1 0,1 0 0,-1 0 0,-10 11 0,10-11 0,1-1 0,0 1 0,1 0 0,0 0 0,0 0 0,1 1 0,-3 14 0,4-13 0,-1-1 0,0 1 0,-1-1 0,0 0 0,-1-1 0,-10 16 0,-5 1 0,-32 45 0,34-49 0,16-21 0,1 0 0,-1 0 0,0 1 0,1-1 0,0 1 0,-1-1 0,2 1 0,-1 0 0,0 0 0,-1 6 0,-3 16 0,-2 1 0,0-2 0,-22 45 0,24-57 0,0 1 0,1-1 0,0 1 0,1 0 0,1 0 0,0 1 0,1-1 0,1 1 0,0 18 0,2 71 0,-1 386 0,-4-447 0,-9 48 0,-2 8 0,3-17 0,-37 136 0,-1-3 0,42-153 0,4 1 0,5 103 0,1-51 0,-3 17 0,3 146 0,1-250 0,1 0 0,2-1 0,8 27 0,9 39 0,-7-31 0,-11-49 0,-1 1 0,-1 0 0,0 0 0,1 18 0,-4-16 0,0 4 0,2 1 0,0-1 0,0 0 0,8 25 0,37 84 0,-6-20 0,-26-50 0,-12-41 0,10 29 0,-6-26 0,0-2 0,0 1 0,15 24 0,38 65 0,-56-101 0,0 1 0,-1-1 0,3 11 0,-4-11 0,1 0 0,0 0 0,0-1 0,6 12 0,11 9 0,30 34 0,-24-32 0,8 9 0,21 28 0,-51-63 0,1 1 0,-1-1 0,1 0 0,0-1 0,0 1 0,0-1 0,0 0 0,1 0 0,-1 0 0,1-1 0,9 3 0,30 15 0,-29-9 0,1-1 0,1-1 0,0 0 0,0-2 0,1 0 0,0-1 0,0-1 0,0 0 0,1-2 0,0 0 0,26 0 0,655-5 0,-687 1 0,0 0 0,0-1 0,0-1 0,0-1 0,-1 0 0,1 0 0,-1-1 0,0-1 0,21-13 0,3 4 0,-30 13 0,-1 0 0,-1-1 0,1 1 0,0-1 0,0 0 0,-1-1 0,0 1 0,10-9 0,75-66 0,-5 6 0,-73 60 0,-1-1 0,0 0 0,0 0 0,13-25 0,117-233 0,-109 198 0,42-141 0,-67 181 0,-1-1 0,-3 0 0,0-1 0,-4-42 0,1 32 0,7-71 0,-5 102 0,9-53 0,1-96 0,-13-1070 0,-1 1180 0,-12-65 0,-11 15 0,-15-162 0,14 82 0,-18-131 0,40 287 0,-8-28 0,6 33 0,1 0 0,-2-32 0,-1-39 0,-1-45 0,8 116 0,-2-1 0,0 1 0,-7-27 0,4 26 0,2 1 0,1-1 0,-1-26 0,3 34 0,-1 0 0,0 0 0,-1 0 0,-6-18 0,4 18 0,1-1 0,1 1 0,-2-29 0,3 32 0,0 0 0,-1 1 0,0-1 0,-1 0 0,-1 1 0,1 0 0,-11-17 0,3 6 0,11 18-50,0 1-1,-1 0 1,0-1-1,0 1 0,0 0 1,0 0-1,-1 0 1,1 0-1,-1 1 1,1-1-1,-1 1 0,0 0 1,0-1-1,0 1 1,0 0-1,-1 1 1,1-1-1,-1 1 0,1-1 1,-1 1-1,1 0 1,-1 0-1,1 1 1,-1-1-1,0 1 1,-6-1-1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42.211"/>
    </inkml:context>
    <inkml:brush xml:id="br0">
      <inkml:brushProperty name="width" value="0.05" units="cm"/>
      <inkml:brushProperty name="height" value="0.05" units="cm"/>
      <inkml:brushProperty name="color" value="#66CC00"/>
    </inkml:brush>
  </inkml:definitions>
  <inkml:trace contextRef="#ctx0" brushRef="#br0">2 352 24575,'-1'-80'0,"3"-87"0,13 77-1365,-13 75-5461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1:46.853"/>
    </inkml:context>
    <inkml:brush xml:id="br0">
      <inkml:brushProperty name="width" value="0.05" units="cm"/>
      <inkml:brushProperty name="height" value="0.05" units="cm"/>
      <inkml:brushProperty name="color" value="#66CC00"/>
    </inkml:brush>
  </inkml:definitions>
  <inkml:trace contextRef="#ctx0" brushRef="#br0">90 303 24575,'0'-248'0,"-2"226"0,-2 15 0,-1 15 0,2 6 0,0 0 0,1 0 0,1 0 0,0 1 0,1 17 0,1-19 0,-1 1 0,-1 0 0,0 0 0,-1 0 0,-6 24 0,3-90 0,6 16 0,1 22 0,-2-1 0,0 1 0,-1 0 0,0-1 0,-5-18 0,62 51 0,-53-17 0,0-1 0,-1 0 0,1 0 0,0 0 0,0 0 0,-1 0 0,1-1 0,0 1 0,-1-1 0,1 1 0,-1-1 0,1 0 0,-1 0 0,1 0 0,3-3 0,-6 4 0,1-1 0,0 0 0,0 0 0,0 1 0,-1-1 0,1 0 0,0 0 0,-1 0 0,1 0 0,-1 0 0,1 0 0,-1 0 0,0 0 0,1 0 0,-1 0 0,0 0 0,1 0 0,-1 0 0,0 0 0,0 0 0,0 0 0,0 0 0,0 0 0,0 0 0,-1 0 0,1 0 0,0 0 0,0 0 0,-1 0 0,1 0 0,-1 0 0,1 0 0,-1 0 0,1 0 0,-1 0 0,1 0 0,-1 0 0,0 0 0,1 1 0,-1-1 0,-1-1 0,1 1 0,0-1 0,-1 1 0,1-1 0,0 1 0,0 0 0,-1 0 0,1-1 0,-1 1 0,1 0 0,-1 0 0,1 0 0,-1 1 0,0-1 0,1 0 0,-1 1 0,0-1 0,0 1 0,1-1 0,-1 1 0,0 0 0,0 0 0,0 0 0,1 0 0,-1 0 0,0 0 0,0 0 0,0 1 0,1-1 0,-1 1 0,0-1 0,0 1 0,1-1 0,-1 1 0,0 0 0,1 0 0,-1 0 0,1 0 0,-1 0 0,1 1 0,0-1 0,-1 0 0,1 0 0,-2 4 0,-4 3 0,0 1 0,1 1 0,0-1 0,1 1 0,-7 18 0,7-18 0,0 1 0,0-1 0,-1-1 0,-8 12 0,30-67 0,-14 41 0,1 1 0,0-1 0,-1 1 0,1-1 0,1 1 0,-1 0 0,1 0 0,-1 1 0,1-1 0,0 1 0,0-1 0,6-2 0,-7 4 0,14-17 0,-15 17 0,0-1 0,0 1 0,0 0 0,0 0 0,0 0 0,0 0 0,0 0 0,5-2 0,-6 3 0,0 1 0,0 0 0,-1 0 0,1 0 0,0 0 0,0 0 0,0 0 0,0 0 0,0 0 0,0 0 0,0 0 0,0 1 0,0-1 0,0 0 0,0 1 0,0-1 0,0 1 0,0-1 0,0 1 0,-1-1 0,1 1 0,0-1 0,0 1 0,-1 0 0,1 0 0,0-1 0,-1 1 0,1 0 0,-1 0 0,1 0 0,0 1 0,16 26 245,-16-24-352,1 0 0,0-1-1,0 1 1,0-1 0,1 1-1,-1-1 1,1 0 0,0 0-1,0 0 1,0 0-1,0-1 1,0 1 0,1-1-1,3 3 1,6 0-6719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4:36.291"/>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8:55.044"/>
    </inkml:context>
    <inkml:brush xml:id="br0">
      <inkml:brushProperty name="width" value="0.05" units="cm"/>
      <inkml:brushProperty name="height" value="0.05" units="cm"/>
      <inkml:brushProperty name="color" value="#E71224"/>
    </inkml:brush>
  </inkml:definitions>
  <inkml:trace contextRef="#ctx0" brushRef="#br0">0 71 24575,'7'-6'0,"1"1"0,0 0 0,-1 0 0,2 1 0,-1 0 0,0 0 0,1 1 0,0 0 0,16-3 0,-24 5 0,24-6 0,0 2 0,0 0 0,1 1 0,43 0 0,298 5 0,-317 6 0,-2 0 0,-45-8 0,-1 1 0,1 1 0,-1-1 0,1 0 0,-1 0 0,1 1 0,-1 0 0,0-1 0,1 1 0,-1 0 0,0 0 0,0 0 0,1 1 0,-1-1 0,0 0 0,0 1 0,0-1 0,3 4 0,-3-2 0,-1 0 0,1 0 0,-1 1 0,0-1 0,1 0 0,-1 0 0,0 1 0,-1-1 0,1 1 0,-1-1 0,0 1 0,1-1 0,-2 4 0,-1 70 0,2 60 0,2-129 0,0-1 0,0 1 0,1-1 0,0 0 0,0 0 0,1-1 0,0 1 0,0-1 0,0 1 0,1-1 0,10 10 0,20 31 0,-23-26 0,-2 2 0,0-1 0,-1 2 0,-1-1 0,7 36 0,11 35 0,-7-32 0,-7-22 0,-8-29 0,0 0 0,-1 0 0,0 1 0,-1-1 0,1 19 0,-2-9 0,1-1 0,0 1 0,9 28 0,-3-31 0,-6-15 0,-1-1 0,0 0 0,0 0 0,0 1 0,0-1 0,0 1 0,0-1 0,0 4 0,-1-5 0,0 0 0,-1-1 0,1 1 0,0 0 0,0 0 0,-1-1 0,1 1 0,0 0 0,-1-1 0,1 1 0,-1 0 0,1-1 0,-1 1 0,1-1 0,-1 1 0,1-1 0,-1 1 0,0-1 0,1 1 0,-1-1 0,0 0 0,1 1 0,-1-1 0,0 0 0,1 1 0,-1-1 0,0 0 0,0 0 0,1 0 0,-1 0 0,0 0 0,0 0 0,-1 0 0,-1 1 0,0-1 0,1 1 0,-1-1 0,0 0 0,0 0 0,0 0 0,0 0 0,0-1 0,0 1 0,0-1 0,0 0 0,0 0 0,1 0 0,-1 0 0,0 0 0,1 0 0,-4-3 0,2 0 0,0 0 0,0 0 0,1 0 0,-1 0 0,1-1 0,0 1 0,1-1 0,-4-7 0,-8-14 0,10 20 0,0 0 0,1 0 0,0-1 0,0 1 0,1-1 0,-1 0 0,2 0 0,-1 1 0,-1-10 0,2 8 0,0 1 0,0-1 0,-1 1 0,-1 0 0,-4-10 0,-6-22 0,15 69 0,-2-26 0,0 0 0,-1 0 0,1 0 0,1 0 0,-1 0 0,1 0 0,-1 0 0,1 0 0,0 0 0,1 0 0,-1 0 0,1 0 0,-1-1 0,1 1 0,0 0 0,1-1 0,-1 0 0,0 0 0,7 6 0,-2-3 0,2-1 0,-1 0 0,0-1 0,1 0 0,0 0 0,0-1 0,0 0 0,0 0 0,1-1 0,-1-1 0,1 1 0,-1-1 0,1-1 0,-1 0 0,1 0 0,-1-1 0,1 0 0,-1-1 0,15-4 0,-22 5 0,1 0 0,-1 0 0,0 0 0,0 0 0,1-1 0,-1 1 0,0-1 0,0 1 0,-1-1 0,1 0 0,0 0 0,-1 0 0,1 0 0,-1 0 0,1 0 0,-1 0 0,0 0 0,0-1 0,1-2 0,1-4 0,-1-1 0,0 1 0,1-19 0,2-6 0,-3 19 0,0 0 0,-1-28 0,0 48 0,-1 1 0,0 0 0,0-1 0,-1 1 0,0 0 0,0-1 0,0 1 0,-1-1 0,0 1 0,0-1 0,0 0 0,-1 0 0,1 0 0,-1 0 0,-6 8 0,-48 55 0,38-51 0,16-15 0,0 0 0,0 0 0,1 1 0,-1-1 0,1 1 0,0-1 0,-1 1 0,-1 4 0,1-1-273,0-1 0,-1 0 0,1 0 0,-7 7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9:14.544"/>
    </inkml:context>
    <inkml:brush xml:id="br0">
      <inkml:brushProperty name="width" value="0.35" units="cm"/>
      <inkml:brushProperty name="height" value="0.35" units="cm"/>
      <inkml:brushProperty name="color" value="#FFFFFF"/>
    </inkml:brush>
  </inkml:definitions>
  <inkml:trace contextRef="#ctx0" brushRef="#br0">326 3587 24575,'0'-360'0,"-1"350"0,0 0 0,-1 0 0,0 1 0,-1-1 0,0 0 0,-6-13 0,5 12 0,0 0 0,0-1 0,1 1 0,-2-15 0,1-2 0,-14-49 0,12 54 0,0-1 0,1 0 0,-1-30 0,5-320 0,3 178 0,-4 136 0,0 33 0,2 1 0,1-1 0,4-31 0,21-40 0,-23 88 0,0 0 0,0 0 0,1 1 0,0-1 0,7-11 0,-6 13 0,-1 0 0,0 0 0,0-1 0,-1 1 0,-1-1 0,1 1 0,-1-1 0,1-10 0,2-56 0,2-100 0,-6 134 0,0 18 0,-1 1 0,-1-1 0,0 1 0,-2-1 0,-1 1 0,-9-31 0,6 34 0,-1 0 0,-14-24 0,18 37 0,0-1 0,-1 1 0,1-1 0,0 0 0,0 0 0,1 0 0,0-1 0,1 1 0,-1-1 0,-1-9 0,-9-73 0,10 54 0,0-51 0,4 51 0,-7-51 0,-23-53 0,15 78 0,1-14 0,-9-34 0,18 92 0,1 0 0,1 1 0,-1-28 0,3 25 0,-2 0 0,-5-30 0,5 39 0,1-1 0,0 0 0,0-12 0,1 12 0,0-1 0,-4-18 0,4 28 0,-1-1 0,0 0 0,0 1 0,-1-1 0,1 1 0,-1-1 0,0 1 0,0 0 0,0 0 0,0 0 0,0 0 0,-5-4 0,-34-41 0,12 12 0,15 20-1365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9:20.270"/>
    </inkml:context>
    <inkml:brush xml:id="br0">
      <inkml:brushProperty name="width" value="0.35" units="cm"/>
      <inkml:brushProperty name="height" value="0.35" units="cm"/>
      <inkml:brushProperty name="color" value="#FFFFFF"/>
    </inkml:brush>
  </inkml:definitions>
  <inkml:trace contextRef="#ctx0" brushRef="#br0">1 1511 24575,'836'0'0,"-823"0"0,1-2 0,-1 1 0,0-1 0,1-1 0,16-6 0,62-29 0,-79 33 0,1 0 0,0 1 0,0 1 0,23-2 0,11-4 0,126-19 0,-126 21 0,-1 1 0,1 2 0,90 6 0,-42 0 0,27-9 0,10 0 0,-567 6 0,202 2 0,228-1 0,0 0 0,0 1 0,0-1 0,0 1 0,0-1 0,0 1 0,1 1 0,-1-1 0,0 0 0,-6 5 0,2-1 0,1 0 0,1 1 0,-11 10 0,11-10 0,-19 10 0,23-15 0,0 0 0,0 0 0,0 0 0,1 0 0,-1 0 0,0 1 0,0-1 0,0 1 0,1-1 0,-1 1 0,1-1 0,0 1 0,-1 0 0,1 0 0,0 0 0,0 0 0,0-1 0,0 1 0,-1 3 0,-2 5 0,0 0 0,0 0 0,-1-1 0,0 1 0,-12 14 0,17-24 0,-1 0 0,1 0 0,0 0 0,0 0 0,0 1 0,-1-1 0,1 0 0,0 0 0,0 0 0,0 1 0,0-1 0,-1 0 0,1 0 0,0 1 0,0-1 0,0 0 0,0 0 0,0 1 0,0-1 0,0 0 0,0 0 0,0 1 0,0-1 0,0 0 0,0 0 0,0 1 0,0-1 0,0 0 0,0 1 0,0-1 0,0 0 0,0 0 0,0 1 0,0-1 0,0 0 0,1 0 0,-1 1 0,0-1 0,0 0 0,1 1 0,12 0 0,17-8 0,101-27 0,3-1 0,-119 30 0,118-41 0,204-44 0,-243 66 0,-68 16 0,0 2 0,0 0 0,35-3 0,190 8 0,-118 3 0,-129-1 0,0-1 0,0-1 0,0 1 0,0-1 0,0 1 0,0-1 0,0 0 0,0 0 0,-1-1 0,1 1 0,4-4 0,-5 4 0,-1-1 0,0 0 0,0 0 0,1-1 0,-1 1 0,-1 0 0,1-1 0,0 1 0,-1-1 0,1 0 0,-1 1 0,0-1 0,0 0 0,0 0 0,0 0 0,0-3 0,3-19 0,-1-1 0,-1 0 0,-2 1 0,-2-33 0,-1-8 0,3 3 0,-2 19 0,2 0 0,3-1 0,8-45 0,27-131 0,-37 212 0,5-46 0,-3-1 0,-4-62 0,-1 31 0,2 65 0,1 3 0,-1 1 0,-1 0 0,-1 0 0,-5-21 0,2 4-1365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01:29:21.891"/>
    </inkml:context>
    <inkml:brush xml:id="br0">
      <inkml:brushProperty name="width" value="0.35" units="cm"/>
      <inkml:brushProperty name="height" value="0.35" units="cm"/>
      <inkml:brushProperty name="color" value="#FFFFFF"/>
    </inkml:brush>
  </inkml:definitions>
  <inkml:trace contextRef="#ctx0" brushRef="#br0">72 347 24575,'-1'-11'0,"-1"1"0,1 0 0,-2-1 0,0 1 0,0 0 0,-5-10 0,-9-34 0,-3-27 0,16 62-273,0 0 0,1-1 0,1 1 0,1-34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46:00.261"/>
    </inkml:context>
    <inkml:brush xml:id="br0">
      <inkml:brushProperty name="width" value="0.1" units="cm"/>
      <inkml:brushProperty name="height" value="0.1" units="cm"/>
      <inkml:brushProperty name="color" value="#66CC00"/>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3:28.313"/>
    </inkml:context>
    <inkml:brush xml:id="br0">
      <inkml:brushProperty name="width" value="0.05" units="cm"/>
      <inkml:brushProperty name="height" value="0.05" units="cm"/>
      <inkml:brushProperty name="color" value="#57D200"/>
    </inkml:brush>
  </inkml:definitions>
  <inkml:trace contextRef="#ctx0" brushRef="#br0">350 64 1488,'0'0'0,"0"0"0,0-1 296,0-1 16,0-1-32,0 0-8,0 1 0,0-1 8,0 3-280,0-3 280,0 1 24,0-3 8,0 2 16,0 0 33,0 0-9,0 3-352,0-3 408,0-1 8,0 0 0,0 0 8,0 1-40,0 0-8,0 3-376,0-3 440,0 1-24,0 1 8,0-1 16,0 2-31,-1-2-9,1 2-400,0 0 424,-2 0 0,0 0-16,2 0 48,0 0-32,-1 0-48,1 0-376,-2 0 368,1 0-72,-1 4 0,0-1 8,1 0-31,-1 2-73,2-5-200,0 5 232,0-2-40,-1 2-8,1-1 24,-2 1-16,0 0-16,2-5-176,-1 5 176,-1-1 24,2 1-40,0 10-16,0-12-96,0 2 88,0-5-136,-1 14 96,1-11 0,0 10 152,0-10-232,0 12 40,0-11-24,0-4-32,0 18-24,0-13 128,0 12-24,0-12 96,3 13-104,-3-6 56,0-12-128,3 13 152,-3 2-64,3-1 160,0 0-80,-3 1 40,4-2-8,-4-13-200,3 12 136,0 1 81,0-8 23,-3 13-56,3-6 16,1-7 32,-4-5-232,3 18 168,0-14 144,0 12-96,0-11-64,-3 10-56,4-11-16,-4-4-80,3 13 104,0-10-16,0 2 24,0 8-96,-3-10 56,3 0 24,-3-3-96,4 5 64,-4 0 72,0-2-56,0 0 16,0 1-32,3-1-16,-3-3-48,3 3 16,-3-3-56,0 0 128,3 0-112,-3 0 80,3 0 56,-3 0-112,0 0-8,0 0 176,0 0-128,0-2 40,0-1 0,0 0-72,0 3-8,0-5 56,0 0 24,0 1-40,0-1-24,0-2 32,-1-5-88,1 12 40,-2-4-8,1 0 16,-1-9-16,0 8 16,-1-1-8,0-7 24,3 13-24,-2-5 16,1-1-16,-1-9 16,-1 10-8,2-1-8,-4-7 0,5 13 0,-2-4-24,-1-3 24,1-6-48,1 9 8,-1-3 24,2 1-24,0 6 40,0-13-16,-1 10 16,1-4-24,-2-5 0,2 7 8,-2-8-24,2 13 40,0-3-40,0-2 0,0-8 16,0 10-16,0-3 24,0-7-8,0 13 24,0-3 0,0-2-16,0-2 16,0 1 0,0 0-8,0 1 32,0 5-24,0-6-16,0 1 8,0 0 16,0-1-8,0-1-8,0 2 16,0 5-8,0-6 16,0 0-16,0 1 16,0-2-32,-1 3 0,-1-1 16,2 5 0,-1-7 16,-1 3 0,0-1-16,2-2 8,-1 3 8,1-1-16,0 5 0,0-5 16,0 0-16,-2 2-16,2 0 40,0 0-24,0 1 0,0 2 0,0-3 16,0 1 0,0 1-8,0-1-8,0 0 16,0 1-8,0 1-8,0-2 32,0 2-24,0 0 24,0 0-24,0 0 8,0 0 8,0 0-24,0 0 16,0 0 24,0 0-24,0 0-8,0 0-88,0 3 160,0-3-64,3 0-16,-3 4 40,4-4 0,-4 3 8,0-3-48,3 3 72,0 0-8,0-3 0,0 3-32,1-3 8,-1 4-32,-3-4-8,12 3 40,-8-3 16,-1 0-16,11 3-24,-11-3 8,2 0 16,-5 0-40,16 0 160,-11 0-104,8 0-16,-8 0 16,11-2-112,-4-2 112,-12 4-56,15-4 25,-2 1 47,1-2-32,-1 4 0,-9-2 24,16-1-48,-20 4-16,4-3 112,12 0-56,-11 2-8,8-3 0,-10 3-96,12-1 136,-15 2-88,3-1 56,2-1-48,9 0 8,-11 1-32,2-2 16,8 1 56,-13 2-56,0-3 0,5 1 32,-1 1-32,1-1-16,0 2 72,0-2-152,-5 2 96,3 0-40,0 0 40,2-1-16,-2 1 128,2-2-8,-2 2-104,-3 0 0,3 0-40,0 0 24,1-1-24,-1 1 40,0 0 72,-3 0-104,0 0 32,0 0 32,0 0-16,3 3 24,0-3 56,-3 3 24,0-3-120,0 3-40,0 0 56,0-3-112,0 5 8,0-2 136,0 1-48,0-4 0,0 3-48,0 2 24,0-2 48,0 0 64,-1 2-80,-1-1-88,2-4 80,0 5-24,0 0-32,0-2 72,0 2 120,0-2-96,0 0-72,0-3 32,0 5 48,0-2-64,0 2-40,0-2 112,0 1-184,0-1 128,0-3 0,0 3 56,0 2-64,0-2 72,0 0 72,0 2-144,0-2-24,0-3 32,0 5 40,0-2-176,0 2 152,0 0 40,0 0-112,0 7 72,0-12-16,0 0-16,3 5 0,-3 8 56,4-10 48,-4 2-24,0 8-64,0-13 0,0 4 48,0 9-64,0-10-24,3 12 136,-3-10-56,0 9-80,0-14 40,0 5 40,0 9-56,0-9 168,0 9-64,3-10-64,-3 10-24,0-14 0,0 3-112,3 12 88,-3-12 24,0 11 24,0-11 24,0 10-8,0-13-40,3 3 40,-3 2 16,4 9 72,-4-10-112,3 0-16,-3 11-48,0-15 48,3 0-112,-3 5 128,0 9 0,3-11 8,-3 2 8,0 8 24,0-13-56,0 3 56,0 2 0,3 8 0,-3-10 0,0 2-16,0 7 48,0-12-88,0 4 80,4 0 24,-4 9-24,0-10 8,0 2-16,0 8-32,0-13-40,0 3 72,0 2-72,0 0 88,0 7-48,0-8 0,0-1 48,0-3-88,0 5 16,0-2 40,0 0 0,0 2-24,0-2 0,0-3-24,0 0-8,0 3 0,0-3 16,0 3 16,0-3-16,0 4-8,0-4 24,0 0-32,0 0 32,0 0-8,0 0-8,3 0 24,-3-2-24,0 2-16,0 0 16,3-2 16,-3 1-24,0-1 24,0 1 0,3-3-32,-3 4 0,0-1 24,0-1-24,0-1 0,0 1 16,3-1 0,-3 0-16,0 3 0,0-2 0,0-1-32,4 2 32,-1-1-16,-3 0 32,3 2 16,-3 0-32,0-1 0,0 1-16,0-2 16,3 1-16,-3 1 16,3 0 0,-3 0 16,4 0-16,-4 0 0,0-2 0,3 2-32,0 0 32,-3 0-8,3 0 8,0 0 8,1 0 8,-4 0-16,3 0 0,0 0 0,2 0 0,0 0-16,-1 0 16,1 0-24,-5 0 24,5 0-48,8-2 40,-13 1-24,12-1 48,-8 1 0,0 1-16,-4 0 0,5 0 8,8 0-8,-10-2-8,2 2 8,9 0-16,-10 0 0,-4 0 16,12-2-16,-8 2 16,8 0 16,-8-1-16,10 1 0,-14 0 0,5 0-16,9-2 0,-9 1 8,11 1-8,-13-2 16,13 0 0,-16 2 0,3 0 0,10 0 24,-8 0-8,8-1-16,-9 1 0,9 0 0,-10 0 56,-3 0-56,5 0 0,0 0 0,0 0 0,0 0-40,-1 0 40,-4 0 0,5 0 104,-2 0-96,1 0-8,-1 0 0,0 0-80,-3 3 80,0-3 0,3 0 8,-3 0 8,3 0-32,1 3 32,-4-3-32,3 0 64,-3 0-48,3 0 112,-3 3-112,3-3 16,-3 4-56,3-4-48,-3 0 56,0 0 32,4 0 16,-1 0 16,-3 0-64,0 0-72,0 0 104,3 0 136,-3 0-128,3 0 96,-3 0-248,3 0 216,-3 0-72,0 0 120,0 0-96,0-2-8,0 0-72,0 2-16,0-1 56,0 1 16,0 0 16,0-2 0,3 2-48,1-1 64,-4-1-152,0 0 240,0 2-120,0-1 152,3-1-160,-3-1 104,0 0-264,0 1-80,0-1 288,0 3-40,3-2 32,-3-1 8,3 2 80,-3-1-256,0 0 200,0-1 80,0 3-144,0-1-16,0-3 136,0 1-200,0 2-16,0-2-112,0-1 368,0 4-160,0-3 0,0 0-8,0 0 224,0-2-448,0 2 328,0-2-120,0 5 24,0-5-32,3 0 104,1 1-200,-4-1 80,0 0-64,0-1 144,0 6-32,0-7 24,0-6 64,0 10 160,0-2-304,0 1 152,0-3-96,0 7 0,0-6-112,0 1 128,3-1-120,-3-1 64,0 2 112,0-1-88,0 6 16,0-5 16,0-1 40,0 0 56,3-1-8,-3 1-120,0-7 16,0 13 0,0-5-144,0-1 176,0-9 112,0 11-176,3-11 32,-3 9-96,0 6 96,0-16-136,0 9 80,0-5 112,0 7 0,0-8-56,0 8 80,0 5-80,0-13-32,0 10-24,0-3 128,0 0 32,-1 1-104,1 0 0,0 5 0,0-5-80,-2 0-80,0 1 176,1-1-40,-1 3 24,1-1 72,1 3-72,-2-2-48,2-1 120,0 2-112,0-1-8,0 0 40,-2 1-64,2 1 72,-1-2 8,-1 1 56,1-1-64,-1 0-16,2 1 0,0 1-40,0 0 56,0-2 0,0 2 112,0 0-128,-2 0 8,1 0-144,1 0 152,0 0 16,-2 0-176,2 0 176,0 0-72,0-1 184,0 1-128,0 0-24,0 0 80,0 0-72,0 0 32,0 0-88,0 0 112,0 0-64,0 0-64,0-2 88,0 2-16,0 0 56,0 0-40,0 0-24,0-2 8,0 1 16,0 1 16,0 0 8,0-2-24,0 2 0,0 0 16,0-1-16,0-1 16,0 0-32,0 1 0,0 1 16,0-2 0,0 1-40,0-1 40,-1 2-32,1-2 32,-2 2 0,2 0 0,0-1 16,-2-1 0,2 2-48,0 0 24,0 0-24,0 0 0,0 0 32,0 0 16,0 0-32,0-1 16,0 1-24,0 0-8,0 0-8,0 0 40,4-2 0,-1 2-32,0 0 8,0-2-24,0 2 24,2-1 8,-5 1 16,3-2 16,1 1 24,0-1-56,0 0 48,-1 1-16,2-2-64,-5 3 48,4-2 16,1-1-48,0 1 8,8 1 48,-10-1-32,2-1-8,-5 3 16,5-2-16,9 1 32,-11-3-32,12 3 48,-12-2-8,11 1-24,-14 2 0,5-3 16,9 1 0,-9 1 8,9-3-64,-10 3 40,8-2-32,-12 3 32,4-2 32,0 1 0,1-3-32,8 3 0,-10-1-64,2 1 80,-5 1-16,5 0-88,0-2 104,-1 0-32,1 2 16,8 0 136,-13-1-168,0 1 32,5 0 40,0 0-40,7 0-8,-12 0 16,5 0-8,0 0-8,-5 0 8,5 0-176,-2 0 160,0 0 0,2 0 64,-2 0 136,0 0-184,-3 0 0,3 0 104,1 0-104,-1 0-32,0 0 32,0 0-88,-3 0 152,0 0-64,3 0-64,1 0 64,-1 0-96,-3 3 208,0-3-8,0 0-104,3 0 88,-3 0-48,3 3-72,0-3-96,1 0 144,-4 0 16,0 0-32,3 0 0,0 3 8,-3-3-88,3 0 16,-3 0 80,0 0 0,0 0-16,3 4 72,-3-4-40,4 0-64,-4 3 88,0-3 16,3 3-40,-3-3-32,0 0 56,3 3-112,-3-3-72,3 3 56,-3-3-136,0 3 256,0-3-48,0 4 56,0-1-16,0 0 120,0 0-200,0 0-64,3 1 48,-3-4 56,0 3 0,0 0 0,0 0 72,0 2-40,4 0 24,-4 0-72,0-5 16,0 4-40,0 9 64,3-10 32,-3 1-24,3 0-48,0 1-24,-3-5 40,3 13-88,-3-10 104,4 2-48,-1 9 136,0-10-48,0 0-72,-3-4 16,0 13 56,0-10-128,3 2-56,1 8 144,-4-10-56,3 2 48,-3-5-8,0 14 64,0-11-80,0 10 104,0-10-16,3 12 40,-3-12-72,0-3-40,0 14 0,0-9-8,0 10 64,0-12 16,0 10-56,0-10-32,0-3 16,0 13-120,0-10 96,0 2-48,0 7 272,0-9-168,0 2-32,0-5 0,0 5 72,0 8-144,0-10 128,0 0-40,0 2 0,0 0-104,0-5 88,0 5-32,0-1 160,0 1-56,0 0-56,0-2-32,0 2-80,0-5 96,0 3-48,3 2 48,-3-2-56,0 0 72,0-3 0,0 0-16,0 4 16,0-1 96,3-3 8,-3 3-168,0 0 48,4 0-128,-4-3 128,0 0 40,0 4 104,0-4-200,0 3 56,0-3 16,0 0-144,0 0 128,0 3 56,0-3 88,0 3-128,0 0-16,3-3-120,-3 0 120,0 4 16,0-1 56,0 0-88,0-3 32,0 3-16,0-3-72,0 0 72,0 3 32,0 1-64,0-1 16,3 0-8,-3-3 64,0 0-40,3 3-16,-3-3 32,0 3-32,0-3 48,0 3-16,0-3-16,0 0 16,3 0-16,-3 4-16,0-4 32,0 0-32,0 0 16,0 0 16,4 0-16,-4 0-16,0 0 16,0 0-16,3 0 16,-3 0 32,0 0-24,0 0-8,0 0-24,0 3 24,3-3 16,-3 0 8,3 0-40,-3 0 16,0 0 32,3 0-48,0 0 16,-3 0 16,0 0-16,4 0-16,-1 0 0,0 0 48,0 0-64,2 0 48,-2 0-32,2 0 16,-5 0 0,5 0 0,0-2 16,-1 2 0,1-1 0,8 1-32,-10-2 16,-3 2 0,5 0 0,0-2-40,8 2 64,-10 0-24,2 0-16,-5 0 16,4 0 16,9 0-40,-10 0-8,2 0 32,0 0 16,8 0 8,-10 0-32,-3 0 8,5 0 0,7 0-16,-8 0 0,0 0 48,1 0-32,0 0 0,-5 0 0,13 4-32,-10-4 0,2 0 32,0 3 16,-1-3 16,9 0 8,-13 0-40,0 3 16,5-3-32,-2 0 32,2 3-48,0-3 32,0 0-88,-5 0 88,4 3 0,1-3 64,-2 0-80,2 0 88,0 4-72,-2-4 72,-3 0-72,5 0 32,-2 3-8,0-3-24,1 0-80,-1 0 64,-3 0 16,0 3-88,3-3 88,0 0 16,0 0-8,1 0 80,-4 0-72,0 0-16,3 0 56,-3 0-40,3 0 16,-3 0-80,3 0 112,-3 0-64,0 0 16,3 0-8,-3 0-80,0 0 32,0 0 216,0 0-176,0 0 112,0 0-80,0 0-16,3 0-176,-3 0 40,0-2 208,0 2-88,4-1-40,-4-1 40,3 1 24,-3-1-96,0 0 216,3 1-144,-3 1 0,0-3-160,0 1 192,0-1-152,3 0 192,-3-1 48,3 1-64,-3 3-56,0-3 0,4 1-8,-4-2 32,0 2-112,0-1 104,0-2-160,0 5 144,3-3-48,-3-2 64,0 2-16,0-2 224,0 0-216,0 1-64,0 4 56,0-5 32,0-2-96,0 1 112,3 0 40,-3-1-176,3-6 128,-3 13-40,3-3-24,-3-3-24,0-7 112,0 10-152,0-10 128,4 8-112,-4 5 72,0-13 32,0 9-24,0-3-16,0-5 48,0 7-128,0-8 208,0 13-120,0-5 0,0-8 24,0 9 152,0-11-272,0 10 104,0-9 56,0 14-64,0-5-64,0-1 64,-2-1 16,-1-5-128,1 8 32,-1 0 80,3 4 0,-2-5 16,-1-2 72,-2 3 16,2-1 16,0 0-136,0 0 16,3 5 0,-2-4-48,1-1 24,-3 2 168,3-2-200,-1 2 24,1-1-72,1 4 104,-2-3-160,0 0 264,-1 0-32,2 0 0,-1-1-56,1 3-32,1 1 16,-2-3-24,0 1-144,1-1 168,1 1 32,-2 1-48,2-1 88,0 2-72,0-2 0,0-1 88,0 0-184,0 0 136,0 0-24,0-1-136,0 4 120,0-1 120,0-2-80,0-1 112,3 1-200,-3 0 48,0 0-72,0 3 72,4-3-160,-4-1 288,3 1-152,-3 2 40,3-3-16,-3 3-120,0 1 120,0-2 0,3-1-48,0 1 80,-3 1 0,3-1 8,1 1 8,-4 1-48,0 0-16,3-2 32,0 2-32,0-2-16,-3 1 8,3-1-24,-3 2 48,4-1 16,-1 1 56,2-2-40,-2 2-16,2-2-32,-2 2-72,-3 0 88,5-1 0,-1 1-64,0 0 64,0-2 16,1 2-16,-2 0 64,-3 0-64,5 0 24,0 0-48,0 0 24,8 0-16,-13 0-32,4 0 64,-4 0-16,13 0 16,-10 0-16,2-1 16,0 1 8,8 0-48,-13 0 48,0 0-24,5 0 16,7 0-40,1 0 24,-10 0-32,2 0 32,-5 0 0,5 0 0,8 0 32,-10-2-8,2 2-24,7 0-16,-12 0-8,0 0 24,5 0 0,8 0-32,-10 0 32,2 0 0,0 0-16,8 0 32,-13 0-16,3 0 0,0 0-16,2 0 32,8 0 16,-10 0-48,0 0 48,-3 0-32,5 0 0,-1 0-16,0 0 16,-1 0-16,0 0-16,0 0 16,-3 0 16,3 0 32,1 0 0,-1 0-32,0 0 16,0 0-32,0 0-16,-3 0 32,5 0 0,-2 0 48,1 0-48,-1 3 0,0-3 0,0 0-32,-3 0 32,3 0 0,1 0 0,-1 0 16,0 0-16,0 0 24,0 0-24,-3 0 0,4 0 0,-1 0-8,0 0-24,0 3 16,0-3 32,1 0-48,-4 0 32,3 0 48,0 4-32,0-4-32,-3 0 56,3 3-80,-3-3 56,0 0-16,4 0 8,-4 0-48,0 3 40,3-3 16,-3 3-32,3-3 16,-3 0 0,0 3 0,0 1 16,3-1-16,-3 0-64,0-3 64,3 3 0,-3 0 0,4 1 64,-4-1-64,0 0 56,0-3-56,0 3 32,0 0-80,0 1 24,0-1-40,0 2 48,3-1-8,-3-4 24,0 5 24,0-2-8,0 2-16,0 0 64,0 8-168,0-10 72,0-3 32,0 3-16,0 2-8,0 0 64,3 8 16,-3-10-144,0 1 16,0-4 72,3 5 64,-3 10-64,0-12 88,0 10 40,0-10-168,0 10 112,0-13-72,0 3-104,0 11 136,0-9-24,0 8-32,0-10 8,3 11-56,-3-14 72,0 4 56,0 0-72,0 11 176,0-12 32,0 2-192,0 0-24,0-5 24,0 12-136,0-9 96,0 1 24,0 0 120,0 1-48,0-2-144,0-3 88,0 5 16,0 0-16,0 0 104,0 0 112,0-1-151,0 1-9,0-5-56,0 3 16,0 1-104,-1-1 176,-1 0-16,2 0 32,0 2 0,0-5-104,-1 3-40,1 0-24,0 1-8,0-1 176,0 2-136,-2-2 48,2-3-16,-2 3 64,1 0-168,1 0 224,-2 2-48,2-2 0,0 1-112,0-4 40,-1 4-48,1 0 80,0-1 144,-2 2-176,2-2 104,0 0-128,0-3 24,0 3-152,0 0 184,0 1-32,0-1 40,0 1-24,0 0 56,0-4-72,0 3-40,0 0 216,0 2-232,0-2 72,0 2 24,3-2-184,-3-3 144,0 3 128,0 0-96,0-3 56,0 4-72,0-1-40,3-3 32,-3 0-8,4 3-72,-4 0 176,0-3 128,3 0-208,2 0-128,-5 0 104,3 3-168,0-3 184,-3 0 120,3 0-104,0 0-32,0 0 0,-3 0 0,5 0-104,-2-1 8,2-1 72,0 1 40,0-1-8,8-1 120,-13 3-128,3-2 24,2 1-48,-1-1 24,11-1 0,-12 0 0,2-1 40,-5 4-40,14-1 0,-11-1-104,2 1 104,10-1 16,-12 2-48,11 0 112,-14 0-80,3-2 8,2 2 8,11 0 16,-13 0-48,12 0 16,-11 0-32,-4 0 32,13 0-8,-8 0 16,11 0 8,-11 0-32,9 0 16,-11 0 0,-3 0 0,13 4 16,-8-4 0,9 0-32,-10 0 32,10 0-16,-9 0-16,-5 0 16,13 0 0,-9 0 16,12 3-48,-11-3 32,11 0 0,-11 0-8,-5 0 8,14 0 24,-11 0-8,10 0-16,-10 0 32,2 0 0,0 0-32,-5 0 0,13 0 0,-10 0 0,2 0-16,0 3 48,-2-3-16,0 0-8,-3 0-8,3 0-24,0 0 24,1 0 24,-4 0-32,0 0 48,3 0-24,-3 0-16,0 0 0,0 0 16,0 0-32,0 0-16,0-2 16,0 2 16,0 0-8,0-1-8,0-1-32,0 1 0,-2-1-24,1 0-48,1 2 120,-2-1-256,0-2-104,1 1-177,-1-1-103,-1 1-104,0 1-152,3 1 896,-3-4-1080,1 3-241,0-1-319,1-1-400,-1 2-409,1-1-503,1 2 2952,0-2-3481,0 1-552,0-1-1464,0 2 5497</inkml:trace>
  <inkml:trace contextRef="#ctx0" brushRef="#br0" timeOffset="1888">29 540 1328,'0'0'0,"-2"0"248,1 0 64,-1 0 56,-1-1-8,3 1-360,-2 0 352,1-2 16,-1 2-16,1-1 32,-1 1 32,0-2 41,2 2-457,-1 0 472,-1-2 56,1 2 24,-1-1 24,0 1 8,2-2 0,0 2-584,0-1 584,-1 1 25,1-2 39,0 0 0,0 1 8,-2-1 0,2 2-656,0-1 640,0-1 32,0 2 33,0-2-73,0 2-72,0-1-40,0 1-520,0 0 464,3 0-32,1-2 32,-1 2-96,0-1-40,0 1-8,-3 0-320,3-2 352,2 2-7,8 0-1,-10-2 48,2 2-120,0-1 40,-5 1-312,13-2 272,-10 2-32,10-1 88,-1 1 72,1-2-72,-8 0 32,-5 2-360,19-1 280,-6-1-96,0 1 80,1-1-88,-1 2 64,0 0 49,-13 0-289,12 0 176,1 0-40,-8 0 16,16 0-128,-9 0 72,1 0 0,-13 0-96,13 0 40,-8 0 48,11 0-104,-11 0 152,9 3-136,-9-3 40,-5 0-40,16 0 128,-11 0-200,11 3 176,-12-3-24,12 0-40,-11 0-40,-5 0 0,14 0-16,-10 0-48,0 0 32,12 0 104,-12 0-128,8 0 0,-12 0 56,4-1-152,0-1-192,1 1-104,8-1-297,-10 0-559,0-1-408,-3 3 1712,5-1-2217,-2-1-503,2-1-425,0 0-712,0-2 520,0 0-783,-5 5 4120,0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5:09.788"/>
    </inkml:context>
    <inkml:brush xml:id="br0">
      <inkml:brushProperty name="width" value="0.05" units="cm"/>
      <inkml:brushProperty name="height" value="0.05" units="cm"/>
      <inkml:brushProperty name="color" value="#57D200"/>
    </inkml:brush>
    <inkml:brush xml:id="br1">
      <inkml:brushProperty name="width" value="0.05004" units="cm"/>
      <inkml:brushProperty name="height" value="0.05004" units="cm"/>
      <inkml:brushProperty name="color" value="#57D200"/>
    </inkml:brush>
  </inkml:definitions>
  <inkml:trace contextRef="#ctx0" brushRef="#br0">20 475 1600,'0'0'0,"-1"0"488,-1 0-8,0 0-16,2 0-464,-1 0 456,-1 0 16,1 0 40,-1 3 1,0-3 15,1 0 0,1 0-528,-2 0 504,1 0-32,-1 0-56,2 0-64,0 0-48,0 0-72,0 0-232,0 0 200,0 0-16,0 0 16,0 0 24,0 0 33,3 0 47,-3 0-304,0 0 296,3 0 32,1 0-8,-1 0 0,0 0 24,0 0 0,-3 0-344,3-1 336,1-1 0,0 2 40,1 0 0,0 0 8,8-1 8,-13 1-392,3 0 313,2-2-17,7 2-48,-8 0-32,0 0 32,-4 0-248,15 0 184,-12 0 56,2 0-8,9 0-24,-11 0 32,2 0-48,-5 0-192,15 3 144,-12 0 0,2-3-8,9 4 8,-11-4 16,10 0-80,-10 3-32,-3-3-48,15 0 104,-11 0-8,11 3 32,-11-3 48,12 0-80,-16 0-96,5 0 152,10 0 16,-12 0-40,11 0 40,-9-2-80,9 2 17,-14 0-105,5-1 64,10-1 56,-11 1 0,11-1 16,-12 0 8,10 1-56,-13 1-88,3-2 96,2 1 8,7-1 32,-8 2-24,0 0-24,1-2 0,-5 2-88,5 0-16,0 0 88,0 0 8,-2 0-40,0 0 56,0 0-96,-3 0 0,0 0-8,3 4 40,1-4 24,-1 3 16,0-3-32,0 3 32,-3-3-72,0 0-8,3 0 16,1 3 72,-1-3-72,0 0 72,0 0 8,-3 0-88,3 0 0,1 0 24,-4 0 32,3 0-48,0 0 48,0 0 48,-3 0-104,0 0 64,3 0 8,-3 0 48,4 0-112,-4 0 32,0 0 80,0 0-120,3 0 48,-3-1 16,5-1 80,-5 0-152,0 1 80,0 1 24,0 0-96,0-2 24,0 2 56,0 0 0,0-1-72,0 1 32,0-2-8,0 2-32,0 0 8,-2-2 48,2 2 72,0 0-56,-2 0-8,2 0-64,-1 0-40,-1-1 40,2 1 104,0-2-40,-1 2-48,1-1 24,0 1-40,-2 0-80,0 0 64,2-2 72,0 2 48,0-2-104,-1 1 16,1 1-16,0 0-16,-2-2-72,2 2 136,-1-1-72,-1-1 48,2 1 48,0 1-72,0-2 0,0 0 40,0 1 8,0-1-16,0 1-24,0-1 24,0 2-32,0-3-16,0 0-24,0 1 104,0-1-24,0 1-24,0-1 40,0 3-56,-2-3-24,2 0 48,-1-1 16,1 1-16,-2 0-8,2 0 8,0 3-24,0-3 32,-1-1 16,1 0 24,0 0-48,-2 0 8,2-1-32,0 5 0,0-5-32,0 0 72,0 0-48,-2 1 8,2-1 24,-1 0 1,1 5-25,0-6 40,-2-1-8,2 1-32,0 1 16,0-1 8,0-1 0,0 7-24,0-6 32,0-1 16,0 3-48,0-3 16,0 1-32,0-7-48,0 13 64,0-3 24,0-2-8,0-1-16,0 1 16,0-1-32,0-1 32,0 7-16,0-13 24,0 10 8,0-2 32,3-1-24,-3 0 16,0-1 16,0 7-72,0-5 96,0-1-32,0 1 48,0-1-32,0-1 0,0 1 8,0 6-88,-1-5 56,-1-1-16,1 1 0,1 0-24,-2 1 8,0-1 24,2 5-48,0-5 0,-1 0 24,1 0 0,-2 1 8,2-1 8,-1 0-40,1 5 0,-2-5 16,2 0-32,-2 2-8,2 0 32,-1 0-8,1 3 0,0-3 16,-2-1 24,2 1-40,0 0 0,0 1 16,-1-1-32,1 2 32,0 1-16,0-4 0,-2 3 0,2-1 40,-2 1-48,2-1 48,0 0-16,0 2-24,0-1 16,0-1 16,0 2-64,-1 0 16,1 0 32,0-1 16,0 1-32,0 0 24,0-2-8,0 2-32,0-2 0,0 2 16,3 0 0,0-1 0,0 1-8,-3-2 32,0 2-24,4 0 56,-4 0-40,0-1 24,3-1-24,-3 0-16,0 2-16,0 0 16,0 0-24,3 0 80,-3-1 0,3 1 24,0-2 8,-3 2-80,0 0-8,4-1 32,-4-1-8,3 0 24,-3 1-24,3-1 8,0 1 8,-3 1-40,3-2-24,-3 0 32,4 1 24,-1 1-8,0-2 32,0 1 16,-3 1-72,3 0-24,1-2 8,-1 0 16,0 2-40,0-1 80,2-1-72,-5 2 32,3 0-8,0-1 8,1 1 0,0 0 24,1-2-8,0 2 16,-5 0-32,5-2-72,7 1 80,-12 1 40,5 0-32,0 0 96,8-2-88,-13 2-24,3 0 72,2 0 16,9-1 0,-11 1 8,1 0-24,0 0 0,-4 0-72,15 0-56,-12 0 96,2 0-24,8 0 0,-13 0 56,4 0-104,-4 0 32,13 0 88,-10 0-48,1 0 64,0 0-16,1 0-64,0 0-80,-5 0 56,13 0 16,-10 0 40,0 0-72,0 0 168,0 0-168,2 0-48,-5 0 64,5 0 0,0 0-56,8 3 128,-13-3 48,3 0-80,2 3 32,-5-3-72,4 0 0,0 0-16,0 0 64,0 0-48,-1 0-48,0 3-64,-3-3 112,3 0-32,2 0 24,0 0 88,0 0 112,-1 0-176,1 0 24,-5 0-40,5 0 0,0 0-40,-2 0 80,0 0-48,0 0-128,1 0 136,-4 0 0,3 0-16,2 0 48,-2 3 40,0-3 32,0 0-104,-3 0-16,0 0 16,3 4 72,1-4-112,-4 0 96,3 0 48,0 3-224,-3-3 88,0 0 32,3 3-56,-3-3-16,0 3 144,0-3-96,0 0 8,0 3 32,0-3-16,3 0 56,-3 4 16,0-4 16,3 3-136,-3 0 64,0-3-32,0 0 16,0 3-40,0-3 160,0 3-152,0 1 88,0-1-56,0 0-40,0-3 40,0 3 40,0 0 80,0 1-168,0-1 48,0 0 32,0 2-160,0-5 128,0 5 40,0-1 64,0 1-48,0 0-72,0 8 32,-1-13-104,1 0 88,-2 5-72,1 7-48,-1-8 112,0-1 8,2 2 0,-1 7 112,1-12-112,0 3 16,-2 2 120,2 10-168,0-12 32,0 11-16,0-11-112,0-3 128,0 13 24,0-8-40,3 8 32,-3-10-16,4 10 0,-4-8 0,0-5 0,0 12 16,0-8 0,0 12 0,3-12-32,-3 11 32,0-11-16,0-4 0,3 13-16,-3-8 56,0 11-40,0-11 16,3 12 0,-3-17-16,0 5 0,0 11 16,0-13-48,3 12 64,-3-12 0,0 10-24,0-10 8,0-3-16,4 5 32,-4 0 0,0-1-24,3 1 24,-3 0-16,0-5-16,3 5 16,-3 0 16,0-1-48,0 1 16,3 0 0,-3-2 0,0 0 24,0-3-24,0 3 32,3-3-32,-3 4 0,4-4 16,-4 0 0,0 0-16,0 0 24,3 3-8,-3-3-16,0 3 16,0-3-32,3 0 32,-3 0-16,0 3 0,0-3-16,0 3 64,0-3-16,0 4-24,0-4-8,3 0 0,-3 3-8,0-3-8,0 0 40,3 0-24,-3 0 33,0 0-33,0 3 0,0-3-33,4 0 33,-4 3 16,0-3-16,0 0 33,3 0-49,-3 3 32,0-3-32,3 0 32,-3 0-16,3 4-16,-3-4 48,3 0-48,1 3 32,-4-3-48,0 0 32,3 0 0,-3 0 16,3 0-16,0 3 16,0-3 0,1 0-16,-4 0 0,0 0 8,3 3 8,0-3-16,0 0 0,0 0-24,1 0 32,-4 0-8,3 0-8,0 0 16,2 0-16,-2 0 16,2 0 8,-5 0-16,5 0 64,-1 0-40,1 0-48,8 0 40,-13 0-96,5 0 80,9 0 0,-14 0 0,3 0 0,2 0 0,9 0 16,-10 0 0,8 0 0,-7 0 0,-5 0-16,13 0-16,-10-1 32,10 1-16,-10-2-16,10 2-48,-13 0 64,5 0 0,9 0 16,-11-2-16,10 2 80,-10 0-96,2 0 0,-5 0 16,16 0 104,-13 0-104,10 0-16,-10 0 16,0 0-72,2 0 128,-5 0-56,15 0 136,-11 0-168,1 0-8,0 0-128,-2 4 128,-3-4 40,5 0 192,0 0-192,0 0 72,9 0-8,-14 0-288,3 0 224,-3 0 0,5 3 0,0-3 8,8 0 56,-10 0-80,0 0 72,0 0-40,-3 0-16,5 0 64,-2 0-24,2 0-80,0 0 40,-2 0-16,0 0 32,-3 0-16,0 0 40,3 0-24,-3 0-32,3 0-24,1 0-40,-4 0-48,0 0 128,0 3-16,3-3 88,-3 0-24,0 0 96,3 0-168,-3 0-24,0 0 48,0 0 16,0 0-32,0 0 48,3 0 56,-3 0-144,0 0-24,0 0 80,3 0 64,-3 0-112,4 0 136,-4 0-72,0 0 32,0 0 40,0 0-88,0 0-32,0-2 96,0 1-40,0-1-48,0 1-56,0-1 112,0 2-32,0-2-72,0-1-32,0 2 328,0-3-224,0 1 0,0 2 88,0 1-88,0-4-120,0 1 192,0-2-56,0 2 32,-2-2-16,2 2-80,0 3 48,-2-3-32,2 0 136,0-2-24,-1 2 40,-1-2-104,1 0-152,1 5 136,-2-4-64,-1-1-24,1 0 72,1 0-72,-1-1 56,2 1 16,0 5 16,-2-6 16,-1-1 72,2 1-208,-4-1 80,3 1 80,1-7-56,1 13 16,-2-3 112,1-3-88,1-7-40,-2 8 32,0-8 16,2 8 0,0 5-32,-3-12 16,2 7 0,-3-8-96,3 8 112,-1-9-64,1 9 48,1 5-16,-2-14 64,0 9-56,1-1 56,-1-7-64,1 8 0,-1-8-32,2 13 32,-3-5-56,0-1 96,-1-7-40,1 8 0,2 1 0,-1-3-40,2 7 40,-2-6 24,1-1 40,-1 1-32,1 0-16,-1 1-32,-1 0-48,3 5 64,-3-5 0,1 1 88,-1-1-72,1 0-32,1 0 16,-1 2-88,2 3 88,-3-3-16,0 0 16,1-2-24,0 2 48,1-1-8,-1 1 0,2 3-16,-1-3 0,-1 1 16,0-1-16,1 2-32,1-1 64,-2 0-48,2 2 16,0-3 16,-1 0 32,1 1-80,0-1 0,0 0 48,0 1-16,0 2 0,0-1 32,0-2-8,0-1-32,0 3-40,0-2 48,0 1-16,0 2 16,0-2-16,3-1 64,-3 2-48,3-1-32,0 0 48,-3-1-48,0 3 32,3-3 16,1 1-16,-1 1-16,0-1 48,-3 1 0,3-1-32,-3 2 0,3-2 0,1 1-48,-1-1 16,0 1 32,0-1 0,0 2 48,-3 0-48,4-2 48,-1 2-40,0-1-16,2 1-8,0-2 16,-1 1-32,-4 1 32,5 0-16,0-2 0,0 2 0,0 0 48,-1-2-16,1 1 16,-5 1-32,13 0 24,-10-2-32,10 1 8,-10-1-16,10 0 0,-10 1 32,-3 1-16,5-2-32,8 1 32,-10-1 0,10 2-16,-10 0 16,10-2-16,-13 2 16,4 0-72,9-1 88,-8 1-16,9-2 0,-9 2 72,10 0-72,-15 0 0,4-1-16,11 1 32,-12 0-16,10 0 0,-10 0 48,2 0-32,-5 0-16,14 0 0,-11 0-16,2 0 32,0 0-16,0 0 0,-1 0 8,-4 0-8,13 0 32,-10 0-16,1 0-48,0 0 32,1 0-16,0 0 32,-5 0-16,5 0-24,0 0 8,-2 0 32,0 0-16,2 0 40,-5 0-200,0 0 160,3 0 56,0 0-88,0 0 48,1 3 120,-1-3-168,1 0 128,-4 0-96,4 0-48,-1 0 104,-3 3-80,0-3-72,0 3 72,0-3-40,0 0 64,0 3 16,3-3-32,-3 0 96,0 0-40,3 4-128,0-4 160,-3 0-72,0 0-24,0 0 32,0 3 72,0-3-184,0 0 120,0 3-64,0-3 48,0 3 32,0 0-16,4-3-8,-4 4 88,3-1-112,0 0 152,-3-3-136,0 0 40,3 3-96,-3 0 40,3 2-16,-3 0-40,4-2 104,-4-3-32,0 5-16,0-2-64,0 2 80,3 0-24,-3 0 32,0-1-16,0-4 8,3 5 24,-3 8 8,0-10 0,3 0-16,-3 2 56,0 0-128,0-5 56,3 5-32,-3 8 0,0-10-176,0 2 280,0 7-56,0-9 0,0-3-16,4 5 168,-1 8-232,-3-10 80,3 10 192,-3-10-280,0 10 88,0-13-16,3 3-48,-3 10-40,3-10 56,-3 10 96,0-10-96,0 10-88,0-13 120,0 3 88,0 2-144,4 9 112,-4-10 32,3 10-72,-3-9-16,0-5 0,0 12-32,0-7 80,0 11-16,0-11 72,3 11-88,-3-11-120,0-5 104,0 16-32,0-11-16,0 11 48,3-12 64,-3 9-32,0-8-32,0-5 0,0 13 0,3-10 0,-3 10 16,4-10-32,-4 10 32,0-10-64,0-3 48,0 13-32,3-10 184,-3 2-136,0 7 16,3-8 8,-3 0-80,0-4 40,0 5 24,0 0 56,0 0-64,3 0 0,-3-1 8,0 1-96,0-5 72,0 5 16,0-2 40,3 2-40,-3-2 0,0 0 32,4 2-112,-4-5 64,0 3 16,0 1-16,0-4-16,0 3 16,0 0 32,0 0-16,0-3-16,0 0 16,0 0 48,0 3-56,0-3 8,0 4 16,3-4-32,-3 0 0,0 0-32,0 3 48,3-3 0,-3 0 64,0 0-80,3 0 0,0 0 0,1 0 16,-4 0 8,3 0 24,-3 0-48,0 0-16,3 0 16,0 0 32,-3 0-48,3 0 32,1-2-32,-4 2 16,3-1 16,0-1 32,-3 2-32,3-2 16,0 1-48,-3 1 16,4-2 24,-1 1-8,0 1-16,0-2 0,0 0 0,-3 2 0,3 0-24,1 0 24,-1 0 24,0-1-24,0 1 32,0 0-32,-3 0 0,4-2-16,0 2 16,1 0 16,0 0-16,8 0-16,-13-1 0,5-1 0,-5 2 16,4 0 0,9-2 0,-10 1 16,2 1 16,8-2-80,-10 1 48,-3 1 0,13 0 16,-10-2-32,10 2 32,-10 0 0,10 0-16,-10 0 0,-3 0 0,13 0 0,-10 0-16,11 0 0,-9 0 8,8 0 48,-8 0-40,-5 0 0,13 0 0,-10 0 32,11 0-64,-11 0 64,12 0-32,-10 0 0,-5 0 0,12 0 0,-7 0-48,8 3 32,-8-3-8,8 0 8,-13 0 16,3 0 16,1 0 24,12 3-64,-12-3 48,0 0-8,9 0-32,-10 0 48,-3 0-32,5 0-32,8 0 16,-13 4 8,5-4-8,8 0 56,-13 0 112,0 0-152,4 0 0,1 0 0,0 0 0,0 0-136,-2 0 136,-3 0 0,3 3 64,0-3-80,1 0 32,-1 0-64,-3 0 32,0 0 16,0 3 48,3-3-48,-3 0 48,0 0-112,0 0 0,0 0 64,0 0 80,0 3-80,0-3 64,3 0-144,-3 0 48,0 0 32,0 0 80,0 0-48,0 0-48,0 0 32,0 0-64,0 0-104,0 0 240,0 0-160,0 0 40,0 0 168,0-1-168,0 1 32,0 0-40,0-2 48,-1 0-8,-1 1 48,2 1-136,0-2 72,0 2 16,-2-1 56,1-1-56,-1 0 144,1-1-128,-1 0 88,0 0-208,2 3 104,-1-3-16,-1-1 40,1 1-160,-1 0 272,0 0-104,1-2 64,1 5-96,-2-3 64,1 0-96,-1-2 0,0 0-64,1 0 128,1 2 32,0 3-64,0-5-64,-2 0 48,2 1-72,-1-1-40,1 0 144,0 0 0,0 5-16,0-6-16,0-1 112,0 1-8,0 1 24,0-1-224,0 0 312,0 6-200,0-7-16,0 2-104,0-1 168,0 0-248,-2-1 232,0 1 72,2 6-104,0-7 48,-1 1-64,-1-7 0,1 8 0,-1 1-32,0-11 48,2 15 0,-1-5 32,-1-9-64,-1 9 192,1 0-192,-2-7 64,2 7-64,2 5 32,-3-5-64,0-8 168,-1 10-104,3-3 80,-2-7-184,1 10 56,2 3 48,-2-5-32,-1 0-232,2-1 464,-1 1-184,0-8 64,1 10 88,1 3-168,-2-5-48,-1-1 128,1-1-264,1 3 88,-1-3 48,2 2-40,0 5 88,-1-6 136,-1 1-104,0 0 152,1 2-104,-1 0-96,1-2 88,1 5-72,0-1-200,0-3 176,-2 1 112,2 2-40,0-1-32,0 0-48,0 2 32,0-1-96,0-1-8,0 1 208,0-1-56,0 0-64,0 1 96,0 1-80,0-2-120,0 1 56,0-1 152,0 1-128,0-3 64,0 3-8,0 1-16,0-3-72,0-1 224,0 1-152,0 2-32,0-3 16,0 1-104,0 3 120,0-1 16,0-4 88,0 2-88,3-1 32,-3 1-80,0 0-56,0 3 88,3-2-32,-3-1 48,4 2-16,-4-1-16,0 0 32,0 1-80,0 1 64,3-3 16,-3 1-32,0 0-16,0 2 80,0-1-48,3 1 48,-3 0-48,0-2 24,0 2-64,0 0 8,0 0 16,3 0 32,-3 0-16,0 0 16,0 0 0,3 0 16,1 0-48,-4 0 16,3 0-48,-3 0 80,3 0-48,0 0 48,-3 0-16,3 0-32,-3 0 16,4 0 16,-1 0-32,0 0 32,2 0-32,0 0 0,-2-1 48,-3 1-32,5 0 0,-1 0 8,1 0-32,0 0 24,0 0-16,0 0 16,-5 0 0,12-2 32,-8 2-48,-1-2 16,2 2 16,-1 0-16,9 0 8,-13 0-8,3 0 0,2-1-24,0 1 8,8 0 0,-10 0 16,10-2 0,-13 2 0,3 0-16,2 0 48,9 0-48,-11 0 16,10 0 32,-8 0-64,-5 0 32,13-1-16,-10 1 48,10 0-48,-9 0 16,9 0 32,-8-2-32,-5 2 0,13 0-16,-8 0 48,7 0-24,-9 0-8,12 0-24,-12 0 24,-3 0 0,13-2-80,-10 2 80,10 0 0,-10 0-16,10 0 64,-10 0-48,-3 0 0,13 0 168,-10 0-136,10 0 16,-10 0-64,2 0-152,8 0 168,-13 0 0,4 0 0,9 0 8,-13 0-16,5 0 8,0 0 24,-5 0-24,3 0 248,0 0-264,0 0-16,-3 0 16,3 4-240,1-4 272,-4 0-16,0 0 136,0 3-120,3-3 0,-3 3-16,0 0-152,3 0 224,-3-3-72,0 4 64,0-4-80,0 3 32,0 0-96,3 0 24,-3 0 96,0-3-40,0 4 64,0-1-80,0 0 16,0 0-32,0 0 112,0 1-64,0-4-16,0 3-32,0 0 0,3 0-88,-3 2 88,0-2 16,0 0 96,0-3-80,0 4-32,0 0 0,4-1 64,-4 2-80,0 0 184,0 0 80,0-5-216,0 5-32,0 7 32,3-8-120,0 0-184,-3 9 328,3-10 160,-3-3-184,3 5 32,1 0 64,-4 9-96,3-10-184,0 0 288,-3 9-24,0-13-80,3 3 0,-3 2 0,3 8-136,1-10-24,-1 10 224,-3-10 40,0-3-104,3 14-8,0-10 96,0 10-168,1-9-24,-1 9 40,-3-9 32,0-5 32,3 16 16,0-11-16,0 11-56,1-11 176,-1 9-104,0-11 16,-3-3-32,0 13 88,3-8-192,-3 8 192,0-9-192,3 9 120,-3-8-16,0-5 0,4 14-80,-4-11 208,3 12-296,-3-10 256,0 7-24,3-8-64,-3-4 0,0 12 152,0-8-152,0 0 64,0 12-24,0-12-128,0 0 40,0-4 48,3 5-72,-3 8 192,0-13-32,0 5-24,0 0-96,0-1-72,0-4 104,0 5 104,0 0-224,3-2 208,1 0-176,-4 0 104,3 1 72,-3-4-88,0 3-40,0-3 360,0 0-208,3 3-96,0-3-16,-3 3-264,0-3 264,3 0-160,-3 0 72,4 0-80,-4 0-168,0 0-216,3 0-288,-3 0 840,0 0-1097,0 0-407,3 0-216,-3 0-617,0 0-719,3 0-857,-3 0 3913,0 0-5097,3 3-2529,-3-3 7626</inkml:trace>
  <inkml:trace contextRef="#ctx0" brushRef="#br1" timeOffset="1675">2659 625 1560,'0'0'0,"-1"0"296,1 0 56,-2 0 16,2 0-8,-1 0 48,1 0-408,0 0 392,0 0 0,-2 0 16,2 0-63,-1 0 39,1 0-64,0 0-320,0 3 296,0-3-8,0 0-8,0 0 80,0 0 32,0 0 96,0 0-488,0 0 584,0 0 0,0 3 73,0-3-17,-2 0 24,1 3 16,1-3-680,-2 0 768,1 3 88,-1 0 32,-1 0 105,0-3-105,2 3-32,1-3-856,-3 3 768,1 0-72,1 0-15,-1-3 7,1 3-64,-1-3-88,2 0-536,-1 3 416,1 0-40,0 0-24,0-3 80,0 0-56,0 3-16,0-3-360,0 0 256,0 0-79,3 0 39,1 0-40,1 0 48,8 0-88,-13 0-136,3 0 176,9 0-136,-7 0 56,10 0 104,-10-1-80,10-2 152,-15 3-272,12-2 176,0-1 8,-8 2 32,14-2 24,-5 0-80,-1 0 24,-12 3-184,13-3 200,-1 0-232,0 1 248,-7 1-128,13-2-40,-14 1 64,-4 2-112,17-1 48,-12-1 112,7 1 24,-9-1-80,10 2-48,-10-1-112,-3 1 56,15-2-72,-10 2 40,8-1 120,-10-1-128,2 2 56,0-2-8,-5 2-8,4 0-72,1 0 192,-1 0-224,1 0-8,-1 0 8,-1 0-112,-3 0 216,3 0-176,2 0-304,-2 0-144,0 0-520,0 0-361,0 0-479,-3 0 1984,3 0-2705,-3 0-455,3 0-793,0 0-552,0 4-1080,-3-4 5585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49:49.321"/>
    </inkml:context>
    <inkml:brush xml:id="br0">
      <inkml:brushProperty name="width" value="0.05" units="cm"/>
      <inkml:brushProperty name="height" value="0.05" units="cm"/>
    </inkml:brush>
  </inkml:definitions>
  <inkml:trace contextRef="#ctx0" brushRef="#br0">20 4717 416,'0'0'0,"-1"0"80,1 0 40,-2 0 40,0 0 32,2 0-192,-1 0 288,-1 0 136,1 4 32,-1-4 88,0 0-32,2 0-96,0 0-416,-1 0 552,-1 3-136,2-3 129,0 0 87,-1 0-40,1 0 152,0 0-744,-2 0 472,2 0-32,0 0 160,0 0-184,0 0 73,0 0-57,0 0-432,3 0 328,-3 0 264,5 0 16,-2 0-48,0 3 0,2-3-104,-5 0-456,3 0 448,2 0-128,0 0 57,0 0-161,-2 0 24,2 0 224,-5 0-464,5 0 8,7 0 216,-9 0-136,2 0-168,10 0 216,-11 0-176,-4 0 40,16 3 224,-11-3 32,13 0-136,-13 0 160,15 0-120,-7 0 120,-13 0-280,15 0 96,-3 0 24,3 0-112,-1 0-136,-1 0 120,1 0-200,-14 0 208,15 0-40,1 0-64,-2 0 80,2 0 72,0 0 40,0 0 72,-16 0-160,16 0 392,1 0-88,1 0-176,0 0 176,-1 0-312,2 0 144,-19 0-136,20 0-112,-3-1 128,2 1 176,-1 0-392,-1 0 224,1 0-280,-18 0 256,16 0-24,3 0-128,12 0-24,-9 3 176,-1 0-232,-9 0 440,-12-3-208,16 0 184,2 0-40,-2 0-64,5 0-8,-4 3 24,3-3-40,-20 0-56,25 4-24,-1-4 48,0 0-24,-3 3-48,-8-3 168,-9 0-120,-4 0 0,21 0 96,-5 3-40,0-3-88,0 0 160,0 3-64,0-3 64,-16 0-128,19 0 120,-3 3-56,-3-3 17,6 4-154,-6-4 65,3 3-40,-16-3 48,13 0-72,1 0 128,2 3-32,-13-3 64,13 3 41,-13-3-57,-3 0-72,5 0 160,11 0-88,-11 0-32,17 0 56,-9-1-104,2 1 64,-15 0-56,12 0 16,-12-2 24,5 2 40,0 0-136,-2 0 56,2 0-88,-5 0 88,3 0-24,2 0 32,0 0-40,-5-2 176,3 2-32,-3 0-112,3 0 136,0 0-40,0 0-56,-3 0 0,4 0-152,-1 0 64,-3 0 48,5 0-32,-1 0 0,-4 0 56,4 0 16,-4 0-56,-2 0 64,2 0-48,-2 0 40,-2 0 0,2 0-16,2 0-104,0 0 192,0 0-48,0 0-64,0 0 48,0 0 64,3 0-160,-3 0 96,0 0-136,0 0 64,0 0 24,0 0-8,0 0-72,0 0 8,0 0 176,0 0 8,0 0-168,0 0 208,-1 0-112,1 0-8,-2 0-16,2 0-80,3 0 56,-3 0 8,0 0-88,3 0 96,-3 4 8,4-4 56,-4 0-56,0 0-72,0 0 56,0 0 56,-2 0-136,2 0 168,0 0-48,0 0 64,0 0-104,3 0-16,-3 0 144,0-2 24,0 2-16,0 0-112,0-2 40,0 2-64,0 0 64,5-1-72,-2-1 32,-3 1-24,0 1 24,0 0 128,0 0-152,-1 0 208,-3-2-192,3 2 32,-1-2-88,2 2 80,0-1 144,0 1-184,0-2 8,5 2 72,-2-1-168,-3 1 56,0 0 8,0-2 64,0 2-40,-1 0 192,1-2-296,-2 2 16,2-1-80,0-1 144,-2 2 176,1-1-32,-2-1 48,3 0-192,0 1-40,0-1 96,0 1 88,0 1-120,0-2 80,3-1-16,-3 1-128,0 1 48,0-3-8,0 3 8,0 1 16,-2-2-24,-1 1-120,1-3 104,-1 3 0,2-2 112,1 1 16,0 2-88,0-3 16,0-2 112,0 2 0,0-2-168,3 2 72,0 0 8,-3 3-40,0-5 0,0 2 24,0-2-120,3 0 72,-3 0 208,0 0-144,0 5-40,0-4 128,0-1 8,-1 0-112,1 0 72,0-1 88,0 1-168,0 5-16,0-5-32,0-1 184,3 1-128,2-1 136,-1 1-8,-4-1-192,0 6 40,0-7-80,0 1-88,0-7 48,0 10 32,-1-2 96,-1-8-16,2 13 8,-3-5 0,1-1 184,1-7-24,-1 8 16,1-9-64,-1 8-64,2 6-48,0-16 16,0 9 145,3-7-81,0 8-64,-3-9-40,0 9-112,0 6 136,0-16-153,0 9 145,0-7 129,-1 8-97,-4-10 48,3 11-48,2 5-24,-1-16-16,1 9 112,-2-9-64,2 10 32,0-11-8,0 10 0,0 7-56,0-14 8,0 7 40,0-9-96,3 12-48,-3-14 56,0 12-80,0 6 120,-1-18-56,-1 4-8,1 1 64,-1 0 0,-1 0 96,-2 7 0,5 6-96,-2-18 176,-1 6 24,2-3-112,1 1-8,0-1-152,0 1-8,0 14 80,4-13-136,0-1 64,0 1 88,-4 7-40,0-13 80,0 3-128,0 16 72,-3-18 24,-2 0-88,5 1 32,-1 2 128,1 1 0,0 0 152,0 14-248,5-16 152,-2 0-40,-3-2-72,3 1-96,-3 1-80,5-2 24,-5 18 112,5-16-216,-2-2 88,0 1 160,-3 1-104,0 0 224,-2 0-112,2 16-40,-6-18 96,3 2-8,1 0-176,1-1 224,1 1-144,0 0 144,0 16-136,4-16 72,1 0-88,-5 2 96,3-1-216,-3 1 64,0 1-64,0 13 136,-1-16-96,-2 0 72,3 0-16,-2 0 48,2 2 120,-3 1-104,3 13-24,-3-14 192,1 1-64,0 0-128,2-1 112,4 1-224,0-2 112,-4 15 0,5-14-128,0 0 72,-2-1 152,-3 1-200,0-1 168,0 1-120,0 14 56,0-13-40,-1-3 120,1 0-128,-2 2 144,2-2-72,0 2 56,0 14-80,5-16 112,0 1-80,-5 2 24,0-2-72,0 0-80,4 1 40,-4 14 56,5-15-136,-5 1 48,3 0 80,-3-1-48,0 2 208,-1 1-56,1 12-96,-2-13 168,1-2-32,-1 0-224,2-1 144,0 0-136,3 0 120,-3 16-40,13-16 144,-13 1-256,0 1 192,0-2-232,0 1 0,-2-1 112,2 16 40,-4-15-56,-1 0 96,5-1-168,0 2 104,-2-1 24,2-1-16,0 16 16,0-14 96,0 0 72,0-1-152,0 1 104,0 0-160,0-2 80,0 16-40,3-15-8,-3-1-192,4 0 344,-4 2-352,0-1 168,0 1-8,0 14 48,-2-14 0,-3 1 168,4-1-224,-1 1 264,2-2-288,0-1 40,0 16 40,0-14 64,5-2-72,-5 10 72,0-12-32,0 5-48,0 7 16,0 6 0,3-18-40,-3 12-48,0-12 88,0 12-96,0-12 224,0 12-88,0 6-40,-2-18 192,1 12 8,1-12-440,-2 6 336,2 5-160,0-9-88,0 16 152,0-13 264,0 7-392,0-12 184,3 6 40,-3-1-248,0 7 192,0 6-40,0-18-56,-1 12 96,1-9-96,0 9 144,0-10 80,0 9-32,0 7-136,0-16 240,0 10-320,0-12-24,0 12-72,3-11 64,-3 10 264,0 7-152,3-16-56,-3 10 80,0-9-8,3 11-40,-3-9 136,0 8-48,0 5-64,0-14 0,0 9-24,0-8-128,-1 7 192,1-12-96,-2 13 96,2 5-40,0-16 72,3 12-184,-3-1 296,0-8-240,4 10 112,-1-4 8,-3 7-64,3-12-176,-3 7 104,0 0 128,0-8-96,-2 10 120,2-3-24,0 6-56,-1-13-96,1 8 288,0-1-176,0-1 56,3-6-48,-3 10-64,0 3 40,3-5 16,-3-1-104,3 0-24,1 1 104,-4 0-104,3-1 112,-3 6 0,0-5-48,0-1 136,0-1-16,-5 1-160,3-1 144,1 1-240,1 6 184,-3-5 56,3 0 72,0 1-112,3-1 152,2-2-144,-5 3 64,0 4-88,0-5-88,0-2-80,0 3 56,0-1-40,0 0 128,3 0-32,-3 5 56,-2-5 8,-1 1 152,0-1-160,-2 0 80,3-1 8,1 1-88,1 5 0,0-5 120,0 0-64,0-1 56,3 1-96,-3-1-32,5-1 8,-5 7 8,3-6-216,-3 0 288,0-1-144,0 1-24,-2-1 96,1 1-224,1 6 224,-3-5 112,-1-1-80,3 1-8,-1 0 120,2-1-136,0 1 152,0 5-160,0-5 8,0 0 136,0 1-104,3-3-192,-3 2 120,0 1-216,0 4 248,0-5-96,0 0 64,0 0 8,-1 2 80,-1-2-32,-3 2 16,5 3-40,-4-5 184,2-1-96,0 0-88,2-1 64,0 2-120,4 2 72,-4 3-16,3-3-56,-3 0 72,0 0 64,0-1-200,0 1 160,0 0-96,0 3 56,-2-3-32,-1 1 104,1-1-40,-1 1 120,3-1-24,-3 0 40,3 3-168,0-3 144,0 0-56,-2 1-160,2-1 40,0 0-40,0 3 72,4-5-8,-1 2-56,-3 1-48,0-1 72,0 0-240,-2 1 24,-3-1-248,5 3 504,-6-3-752,3-1-321,0 1-423,1 2-280,2-1-561,0 0-495,0 2 2832,0-1-3537,0-1-272,0 1 744,0-1-511,0 2 3576</inkml:trace>
  <inkml:trace contextRef="#ctx0" brushRef="#br0" timeOffset="2400">1404 1405 512,'0'0'0,"0"0"0,0 0 552,0 0-528,3 0 16,0 0-8,1 0-8,-1 0 24,-3 0-48,0 0 40,0-2 56,0 2 16,0 0 16,0-1 40,0 1-8,0 0-160,0 0 232,0-2 16,0 2 8,0 0 40,0 0 0,0 0 16,0 0-312,3 0 328,0 0 32,-3 0 16,0 0 17,0 0-1,0 0 24,0 0-416,0 0 408,0 0 16,0 0 32,0-1-48,-1 1 88,-1 0-16,2 0-480,-2 0 512,1-2-15,-1 0-105,1 1 0,1-1-64,0 1 0,0 1-328,0-2 320,3 0-56,-3 1 40,0-1-72,0-3-8,0 2-24,0 3-200,0-3 152,-2 0 48,2 0-24,-1-2 24,1 0 56,-4 0-48,4 5-208,-1-5 280,-1 1-39,1-3-57,1-6 80,0 9-104,0-3 56,0 7-216,3-14 208,0 9 32,0-8 104,-3 7-120,0-10 8,-1 10-48,1 6-184,-2-18 144,0 12 88,2-12-80,0 5 32,0-1 48,5-2 16,-5 16-248,5-15 248,0 1-40,-2 0 8,0 1-96,-3 0-24,3-1-56,-3 14-40,3-7 0,-3-10 48,4 10 49,-4-10 23,0 4 88,0 7-24,0 6-184,0-18 208,0 12-40,-2-10-88,2 11 16,0-11-48,5 10 40,-5 6-88,5-16 88,7 11-72,-12-11 56,0 3-72,0 0 64,-1 7 8,1 6-72,-2-18 80,-3 13 56,5-9-144,0 9 80,0-9 72,0 9-16,0 5-128,0-13 264,4 9-176,-4-11 16,3 9-112,-3-9-160,0 11 128,0 4 40,0-13-24,0 8-40,0-8 152,0 8-72,-2-11 16,1 10 32,1 6-64,-5-16 64,2 11 96,-2-7-216,3 7 184,2-2-240,0 1 128,0 6-16,0-13 136,3 10-200,-3-3 208,0-1-168,0 1-144,-1-7 152,1 13 16,0-3-40,-2-4 56,1 1-40,-1 1 24,0 0 24,2-1 0,0 6-24,0-5 224,0-1-216,0-1 24,0 3 0,0-3-80,0 2 216,0 5-168,4-6-88,-4 0 8,0-1 24,0 1-112,0 0 264,0-1 8,0 7-104,0-6-40,-2-1 152,2 1-224,0-7 48,0 10 272,0-2-160,0 5-48,0-6 128,0 1-128,0 0-136,3-8 96,-3 10 48,0-2 192,0 5-200,0-6-16,0 1-8,0 0-40,0 1-96,0-1 176,0 0-8,0 5-8,-1-5 56,1 2 24,-2 0-56,-1 0 104,3-1-24,-2 1 96,2 3-200,0-1 136,0-1-192,0 1 216,0-1-256,0-1 128,0 1 48,0 2-80,0-1-120,0-1 240,0 2-192,-1 0 192,-1-2-64,1 2-192,1 0 136,-4-1 80,4 1-104,0 0 88,0 0-120,0-2-8,0 2 64,0 0-104,0 0-64,0-1-296,0 1-344,-1 0-688,1-2-825,0 2 2321,-2-2-3353,1 1-895,-1-1 287,-1 1-808,3 1 4769</inkml:trace>
  <inkml:trace contextRef="#ctx0" brushRef="#br0" timeOffset="3374">1506 296 1368,'0'0'0,"0"0"144,0-2 48,0 2-192,0-3 256,0 2 48,0-1 56,0 0 32,0-1 64,0 2 32,0 1-488,0-4 480,0 3 33,0-1-41,0 1 48,0-1-72,0 0-16,0 2-432,0-1 496,0-1-96,0 1 24,3-1-24,-3 2-48,0-2 56,0 2-408,0-1 409,0 1-41,0-2-8,0 2-104,0 0 16,0 0 8,0 0-280,0 0 216,4 0 56,-4 0-56,0 0 64,0 0-40,3 0 48,-3 0-288,0 0 368,3 0-128,-3 0 48,3 0-144,-3 0 72,0 0 49,0 0-265,5 0 264,-5 0 8,3 3-72,0-3 40,1 0-104,8 4 144,-12-4-280,0 0 224,13 3-112,-10-3-8,2 0-80,0 0 8,0 3 8,-5-3-40,12 0 104,-8 0-32,0 0-96,11 0 64,-12 0 88,13 0-24,-16 0-104,5 0 168,8 0-48,-1 0-112,-7 0 16,16 0 8,-8 0 16,-13 0-48,5 0 24,17 0-80,-8 0-48,-1 0 80,0 0 104,-8 0-8,-5 0-72,16 0 40,-12 0 0,11 0-32,-2 0 8,-9 0 48,16 0-64,-20 0 0,12 3 0,-7-3 56,13 0-8,-6 0 32,6 0 56,-2 0-128,-16 0-8,16 3 24,-2-3-24,-9 0-32,14 0 40,-6 0 0,2 0 8,-15 0-16,16 0 0,-2 0 72,2 0 16,0 0 56,0 0-48,1 0-88,-17 0-8,16 0 0,2 0-64,3 0 40,-4 0 48,1 0-64,-1 0 32,-17 0 8,16 0-16,4 0 8,-1 0 64,0 0 0,-1 0-64,-2 0-24,-16 0 32,17 0-48,-3 0 8,1 0 32,-1 0 56,2 4-40,0-4 8,-16 0-16,16 0 56,2 3-24,-1-3-56,-2 0-8,-1 3 24,-1-3-56,-13 0 64,5 3 0,14-3 16,-5 0 8,1 0-24,-1 0 24,0 0 32,-14 0-56,15 0 24,2 0 72,-1 0-88,-1 0 8,1 0 8,-4 0-24,-12 0 0,18 0 8,-2 0 16,0-1 16,0 1-80,-2-2 64,2 0-72,-16 2 48,13-1 0,0-1 0,1 2 40,-1-1 56,3-1-40,-3 0 56,-13 2-112,14-1 32,2 1-16,0-2-8,0 1-32,0-1 24,-1 2 0,-15 0 0,15-2-8,0 2 16,-2-1 40,-9-1 24,16 2 0,-16-1-7,-4 1-65,15 0 32,-10 0-16,11 0-8,-12 0 16,14-2-8,-13 2-8,-5 0-8,17 0-8,-12 0 8,11 0 24,-11-2-64,9 2 56,-9 0-40,-5 0 24,16-1-16,-11 1 16,11 0-8,-11-2 16,11 1 8,-12-1 16,-4 2-32,21 0 48,-8-2 0,1 1-48,2-1 16,0 1-16,2-1 0,-18 2 0,19-2 16,-1 1 8,-2 1 72,0-2-24,-4 2 112,-7-1-40,-5 1-144,19-2 176,-14 0 0,11 1-80,-11-1 40,12 1-32,-12 1-8,-5 0-96,15 0 104,-11 0-56,1-2 16,10 2-40,-12 0 16,2-2-24,-5 2-16,3 0 8,0 0 48,0 0-48,0-1 48,1 1 8,-4 0-32,0 0-32,0 0 64,0 0 0,0-2-96,0 2 16,0 0-96,0 0-96,0 0 208,0 0-368,0-1-304,0 1-393,0 0-703,-2 0-873,0 0-751,2 0 3392,-1 0-3705,-1 0 848,-1 0-767,3 0 3624</inkml:trace>
  <inkml:trace contextRef="#ctx0" brushRef="#br0" timeOffset="4979">3536 203 1496,'0'0'0,"0"0"0,-2 0 128,-1-1 0,0-1 0,-1 1 40,1-1 48,2 0 40,1 2-256,-4-1 304,3-2 16,-1 1-8,1 0-16,1 2-24,0-1 8,0 1-280,0 0 296,0 0 65,0-2 31,0 2 48,3 0 48,0 0 0,-3 0-488,0 0 552,0 0 24,3 0-16,0 0 8,-3 0-7,4 0-41,-4 0-520,0 0 528,0 0-48,0 0-40,3 3-8,-3 1 16,0-4 8,0 0-456,3 4 464,-3 1-16,0 0-55,0 8-73,0-10-16,0 2-72,0-5-232,0 12 256,-2-7-64,2 10-24,-1-11 24,-1 11-72,1-10 16,1-5-136,-2 17 120,0-12-40,1 13-32,-1-6-8,1-7 8,1 13-16,0-18-32,-2 5 56,2 12 8,0-4-24,0 1 0,0-9 24,0 16-32,0-21-32,0 5 80,0 14-8,0-14-16,3 12 40,0-4-48,1 0-32,-4-13-16,0 5 40,3 12-8,0-4 0,0-8-8,0 12 0,1-12-32,-4-5 8,3 19 8,0-14 40,0 14-24,0-14 24,-3 13 24,0-18-72,4 4 56,-1 12-24,0-11 8,-3 11-32,3-3 32,-3-8-16,3 12 8,-3-17-32,3 5 48,-3 11-16,4-11 40,-1 11-72,-3-11 72,3 12-24,-3-17-48,0 5 32,3 11 40,-3-11-32,0 11 32,3-11 8,-3-5-80,0 17 88,4-4-32,-4 1 8,0-9-16,0 14-48,3-6 32,-3-13-32,0 13-8,0 1 40,0-1 8,0 1-8,0-1 41,0 0-9,0-13-64,0 14 48,0 1-16,0 1 24,0-2-32,0 0 24,0 1-16,0-15-32,-2 14 48,2 1-24,0-1 0,0 4 16,0-1-24,-1 1 16,1-18-32,-2 16 64,0-2-16,2 0 40,-1-1 48,1 2-16,0-1 16,0-14-136,-2 13 112,2 1-48,0-1 48,-1 1 0,1-9-48,0 14 24,0-19-88,0 13 128,0-8-88,3 14 48,-3-14-24,0 14-56,0-14 72,0-5-80,0 19 40,0-6 8,0-1-8,0 1-16,0 0 56,0 0-16,0-13-64,0 5 64,3 15 0,-3-7-56,0 0 32,0 1-48,0-1-48,0-13 56,0 13 24,0 1-32,0-1 8,0 1 48,0 1-8,0-1 16,0-14-56,-2 13 88,-1 0-64,2 0-8,1-9-48,0 17 32,0-6 0,0-15 0,0 14 0,0 0-24,0-9-48,0 14 96,0-4-80,0-3 88,0-12-32,0 13 72,0 0-112,0 0 80,3 0-88,-3-1 32,0 3 96,0-15-80,0 14 64,0 2 16,0-2-56,0 1-24,0-1 16,0-1-32,0-13 16,-2 13 40,2 0-16,0 1-64,0-1 80,0 1-56,-1 2 48,1-16-32,-2 14 24,0 1-8,2 1-16,0-2 0,-1 2 64,-1-1-64,2-15 0,0 17 40,0-1-8,0 2-40,0-1 88,0-2-80,0-1-16,0-14 16,0 16 16,0-2-88,0 1 72,0-1 32,0 2-32,0 0 8,0-16-8,0 15-24,0-1 40,0 2 8,0-3-24,0 3 56,0-2-48,0-14-8,0 14 16,0 1 24,0-1-40,0-1-24,0 1 8,0 1 0,0-15 16,0 12 16,0 3 8,0-2 16,0 1-56,0-1 8,0 0 8,0-13 0,0 12-24,-3 1 96,1 0-32,2-8-24,0 14-16,0-6 0,0-13 0,0 12 16,0-7 24,0 13-56,4-13-8,-4 11-8,0-12-8,0-4 40,0 16 0,0-11 16,0 13 8,0-13-8,0 11 40,0-12-32,0-4-24,0 18 64,0-5 0,0-1-24,0 1 16,0-8-40,0 13-8,0-18-8,3 12-40,-3 1 32,0 2-24,3-3 24,-3 3 16,0-1-56,0-14 48,0 15-16,0-3-48,0 1 64,0 0 8,0 0 48,0-9 24,0-4-80,0 18 24,0-5-32,0-8 16,0 14-32,0-14 24,3 14 24,-3-19-24,0 13-40,3-9 40,-3 15-24,0-6 0,0 0 8,0 1 16,0-14 0,0 13 40,0 2-56,0-1 16,0 0 0,0 1 16,0-2 24,0-13-40,0 12 16,0 1-8,0 0-8,0 0-40,0-1 16,0 1-32,0-13 56,0 15-40,0-3 32,4 1-24,-4 0 48,0-8 8,0 12-24,0-17 0,0 5 72,-2 13-64,2-14 8,0 14 8,0-13-48,0 12 40,0-17-16,0 13-40,0-8 24,0 13 32,0-14-48,-2 14 24,2-13-32,0-5 40,0 14-56,-1-9 80,1 11-24,-2-11 16,1 11 40,-1-12-56,2-4 0,-2 18 40,2-5-16,-1-8-40,-1 12-8,1-12-16,1 13 16,0-18 24,-2 4-80,0 16 64,2-8 32,-1-7-56,-1 13 104,1-14-88,1-4 24,-3 18 24,1-13 0,0 12-72,1-12 88,-1 13-56,1-13 112,1-5-96,-2 17 80,2-12-40,-2 13-16,2-14-80,0 12 32,0-12 0,0-4 24,0 14-16,-1-9 32,1 9-8,0-9-16,0 9 32,0-9-40,0-5 16,0 14 32,0-9 8,0 14-56,-2-14 32,2 14-56,0-14 48,0-5-8,0 18-24,-1-13 0,1 11 48,0-12-48,0 14 32,-2-13-8,2-5 0,-2 17 16,1-12 8,-1 13-48,1-6 40,-1-7-16,0 11-16,2-16 16,-1 5 56,1 11-48,-2-11-16,2 12 8,0-12-40,0 11 24,0-16 16,0 5 40,0 12-80,0-4 40,0-8-24,0 14-16,0-14 64,0-5-24,0 16 24,-1-11 8,1 11-64,0-11 48,0 11 0,0-12-32,0-4 16,0 16 80,0-11-104,0 9 24,0-9 0,0 8-72,0-8 112,0-5-40,0 14 16,0-9-32,0 8-8,0-10 0,0 2 8,0 9 40,0-14-24,0 3 16,0 12-16,0-12-24,0 10-8,0-8 8,0 7 128,0-12-104,0 5-24,0 8 24,0-8 40,3 9-136,-3-11 152,0 12-16,0-15-40,0 3 0,0 11 24,0-11-48,0 12 0,0-12 32,0 10-8,0-13 0,0 5-8,0 7-24,0-8 24,0 0-8,0 11 32,0-12 8,0-3-24,0 13-24,0-10 32,0 10-32,0-10 24,0 10 0,0-10-24,0-3 24,0 5 48,0 7-32,0-8-40,0 0 8,0 9-8,0-13 64,0 0-40,0 5 64,0 8-24,0-13 24,0 5-128,0-1-16,0 1 56,0-5 24,0 5-56,0 8 136,0-10-16,-2 2-8,1 11-56,-1-13-64,2-3 64,0 13 24,-2-9-64,1 11 24,-1-10 112,1 12-120,-1-12 64,2-5-40,-3 13 24,1-8-48,-1 9 8,1-11-8,1 10 8,-2-10-8,3-3 24,-2 13 0,0-13 48,1 5-16,-2-2-48,1 0-64,2-3-160,0 0 240,0 0-336,0 0-312,0 0-432,0 0-481,0 0-511,0 0-585,0 0 11011,3-1-20028,-3-1 8057,0-1 624,0 0-551,0 3 3544</inkml:trace>
  <inkml:trace contextRef="#ctx0" brushRef="#br0" timeOffset="5840">3647 4951 2184,'0'0'0,"0"0"600,0 0-128,0 0-112,0 0-360,0 0 360,0-2 96,0 2 153,0-2 103,0 1 80,0-1 16,0 2-808,0-1 672,4 1-104,-1-2-128,0 0-79,0 1-41,0-1-56,-3 2-264,4-1 256,0-2-48,1-1-40,10 1 0,-12 2-32,2-3 24,-5 4-160,4-1 152,12-1-40,-11 1-8,14-3-24,-6 3-24,-8-1 56,-5 2-112,16-1 104,-3-3 8,-1 3 8,1-1-16,-8 1 0,13-1-16,-18 2-88,4-2 152,14 2-32,-4-1 24,2 1 40,-1-2-32,-1 1-40,-14 1-112,14-2 152,1 0 0,-1 1-16,4 1 8,-4-2-8,2 2-32,-16 0-104,16 0 105,2-1 7,1 1-32,-2-2 48,1 2 0,0 0 8,-18 0-136,16-2 168,1 1-24,-1-1 16,3 1-72,-1-1 64,3 0-72,-21 2-80,20-3 80,1 0 16,0 1-96,0-1 8,0 0-24,1 1 16,-22 2 0,21-1 16,1-1 8,-3-1 8,-1 1 16,-1 1-8,1-1 8,-18 2-48,16-1 48,1-1-40,-1 2 24,0-2 0,-1 2 24,-1 0 0,-14 0-56,15 0 48,-1 0 16,4-1 32,-2-1-16,-2 1-8,2-1 8,-16 2-80,14 0 48,1-2-24,-1 1 0,-1-1 0,0 1 8,-1-1-32,-12 2 0,15-2 24,-1 1-48,1-1 24,-1 1 8,-1-1-24,1 0 24,-14 2-8,14-1-56,1 1 56,-1 0-32,-9 0-8,13 0 32,-14-2-72,-4 2 80,18 0-32,-13 0-16,12 0 56,-12 0-40,14 0 8,-14 0 0,-5 0 24,16 0-72,-11 0 112,9 0-64,-9 0 8,9 0 16,-9 0-48,-5 0 48,13 0-8,-10 0 8,12 0 8,-12 0 0,10 0 16,-10 0-8,-3 0-16,14 3 0,-9-3 16,8 0-16,-8 0 0,9 0 16,-9 0-32,-5 0 16,16 0-16,-13 0 32,11 0-16,-9 0 0,8 0 24,-10 0-8,-3 0-16,13 0 8,-8 0 24,7 0-8,-8 0 8,10 0-8,-9 0 0,-5 0-24,16-1 24,-11-1 24,12 1-32,-12-1 8,11 0-8,-11 1-16,-5 1 0,17-2 0,-12 2 0,13 0 8,-14-1-8,11 1 24,-10 0-16,-5 0-8,12-2 24,-7 2-8,8-2-32,-10 1 32,12-1-32,-12 1 40,-3 1-24,4 0-8,1 0 8,8-2 8,-13 0-56,5 2 40,0 0-24,-5 0 32,4 0-56,1 0-24,0-1-128,-2 1-192,0-2-336,-3 1-665,0 1 1401,4 0-2256,-4-2-809,3-1-183,-3 0-129,0 0 1633,0 3 1744</inkml:trace>
  <inkml:trace contextRef="#ctx0" brushRef="#br0" timeOffset="7267">5512 4695 2448,'0'0'0,"-1"-2"976,-1-1-256,2 3-720,-2-5 400,1 1-143,-1-1-1,1 2 96,-1-2 128,0 0 120,2 5-600,-3-5 624,2 0-64,-3 1-40,3-1-104,-2-2-64,1 3-48,2 4-304,-3-5 273,1 0-25,-1 0 16,0 1 40,0-1 8,1-2 56,2 7-368,-2-4 384,-1-3 40,2 2-8,-1-1-24,0 1-32,1-1-56,1 6-304,-2-5 280,1-1-8,-1 1-31,0-8-9,1 8 24,-1 0-24,2 5-232,-1-12 240,-1 7-32,0-8-24,1 8 24,-1-9-56,1 9 40,1 5-192,-2-6 160,2-10-16,0 11-8,0-9 0,-2 7 0,2-6-8,0 13-128,0-6 128,0-10 8,0 3-8,0 7 8,0-12 16,0 5 8,0 13-160,0-6 160,0-11 16,0 10 40,0-10 0,0 4 16,0 6-15,0 7-217,0-19 208,0 5 0,0-1 16,0 1-16,0 0-8,4-1-40,-4 15-160,0-16 136,0 2 16,3 1-48,-3 0 24,0-1-24,0 0-32,0 14-72,3-15 120,-3 1-32,3 1 0,-3 0 0,3-1-8,-3 1 0,0 13-80,0-13 64,0-1-32,0 0 24,0-1-8,0 1 24,0-2-24,0 16-48,0-15 56,0 1 8,0 1-16,0-1 8,-1 0 32,-1-2-48,2 16-40,-1-16 0,-1 0 24,0 0-8,1-2-32,-2 2 96,1 0-40,2 16-40,-3-18 64,0 3 48,1-3-64,0 0 48,1 1-32,-1-1-8,2 18-56,-1-17 64,-1-1 0,-1 0-24,1-1 40,2 3-24,0 16-56,0-17 56,0 1 0,-1-2-32,1 1 0,-2 1-24,2-2 40,0 18-40,0-18 32,-2 2-24,2-1 8,-1 1 8,-1 0 16,1-2-8,1 18-32,-2-17 56,2-1-32,-1 1 0,-1-1 17,0-1-41,1 1 16,1 18-16,0-19 96,0-2-72,0 2 16,-2-2-40,2 2-48,-1 0 56,1 19-8,0-18 56,-2-1-16,0 2-8,1-2-8,1 1-40,-2 0 56,2 18-40,-1-17 32,-1-1-24,2-3 24,-2 2-16,2 0 24,-1 0-40,1 19 0,-2-18 104,1 1-48,-1-1-16,2 1 32,-2-1-72,1 1 152,1 17-152,-2-20 168,-1 3-104,0-1-24,0 2-64,-1 0-32,3-1 128,1 17-72,-2-16 80,1 0-24,-1-2-16,2 2-24,-2-1-48,1-1 88,1 18-56,0-18 112,0 1-96,0-1 56,0 2-112,0 0-16,3 0-16,-3 16 72,0-17 16,3 1 24,0-2-24,1 1 40,-4-1-88,3 2-24,-3 16 56,3-18 32,0 2 24,-3-1-16,5 1 32,-2-3-104,-3 1 48,0 18-16,0-17 0,0 1 16,3-2 8,1 2-40,-1-2-8,-3 1 80,0 17-56,0-18 40,3 2 0,0-1 64,-3 2-80,3-1 8,-3 2-48,0 14 16,0-14 24,0-1-8,0 1 40,4 0 0,-4-1-168,0 2 128,0 13-16,0-12-16,0 5 72,0-10 160,0 4-120,0 0-24,0-1-56,0 14-16,0-13-48,0-2-8,0 3 112,0-1-8,0 0-48,0 0 24,0 13-24,0-12-24,0-1 64,0 0 88,0-1-40,-2-1-136,0 2 24,2 13 24,-1-14-72,-2 1 16,1-1 96,0 0 32,1-1-56,1 2-32,0 13 16,-2-12 0,-3 5-40,4-12 112,-2 6-16,1 0-16,0 1-72,2 12 32,-1-13-24,-1 0-64,1 0 144,-1-1 48,2 1-104,0 0 72,0 13-72,0-12-48,0-1 24,0 6 104,0-9-104,0 4 8,0 5 16,0 7 0,0-16-56,0 10 144,0-12-48,0 12-40,0-10 16,0 10-48,0 6 32,0-16 0,0 9 120,0-9-80,-2 10-8,2-10-24,0 9-88,0 7 80,0-16-16,-1 12 72,1-12-40,0 3-48,-2 7 80,1-12-112,1 18 64,0-6-8,-2-10-40,0 3 48,1 6 16,1-9 24,-2 10 48,2 6-88,0-18 16,-1 6 40,-1-1-56,2 0 0,0 7 48,0-10-112,0 16 64,0-7 16,0-9 32,0 10-48,0-10 8,0 10-8,0-9-24,0 15 24,-2-6 0,1-9 16,1 11-8,0-12 24,0 11-48,-2-8 32,2 13-16,0-5 0,0-7 0,0 7 32,0-8-48,0 8 40,0-1-8,0 6-16,0-15-24,0 11 24,0-3 0,0-6-16,0 9 16,0-9 16,0 13-16,0-5-16,0-1 40,0-7-8,-1 10 16,1-2 8,-2-8-8,2 13-32,0-5 16,-2-1-8,1 0 8,-1-1-40,1-6 32,-1 10 8,2 3-16,-2-13-16,2 9 48,0-9-16,0 8-32,-1-8 48,1 8-32,0 5 0,-2-12 8,2 7-8,0-8 32,0 8 16,0-8-48,0 9 8,0 4-8,0-7 0,0-7-8,-1 11 8,1-10-48,-2 8 32,0 0-8,2 5 24,-1-12-16,-1 7 40,1-2-32,-1-5 48,0 7 8,-1-8-64,3 13 16,-3-5 72,1-8-56,-1 9-16,2-9 40,-3 8-56,3-11 16,1 16 0,-2-5 48,-1-9-48,1 9 0,-1-11-16,2 11-16,-3-9 48,4 14-16,-1-5-16,-2-9 48,1 9-8,0-11-8,1 11 56,-1-11-56,2 16-16,-1-6-56,1-9 72,-2 9-16,2-8 0,-2 9 88,2-9-72,0 14-16,0-5 112,0-8-128,0 8 0,0-8 16,0 9-112,0-9 152,0 13-40,0-5-24,0-9 40,0 9-32,0-10-16,0 11 32,0-3-56,0 7 56,-3-13-248,-2 9-88,1-1-216,-1-8-328,0 11-184,0-2-345,5 4 1409,-4-5-1800,0 2-489,3 1-791,-1 1-825,2-1-352,0 0 1008,0 2 3249,0-1-3688,0 1 3688</inkml:trace>
  <inkml:trace contextRef="#ctx0" brushRef="#br0" timeOffset="8075">5336 141 1808,'0'0'0,"-1"0"400,1 0-400,-2 0 344,1 0-80,-1 0 24,2 0 112,0 0 176,0 0 161,0 0-737,0 0 880,0 0 88,0 0-48,0 0-48,0 0-96,0-2-79,0 2-697,0 0 664,0-1 0,0 1 16,0 0 32,3-2-16,0 1-32,-3 1-664,4-2 593,-1 2-65,0-2-56,0 1-72,2-1-56,-5 2-344,5-1 312,0-1-88,-2 0 0,2 1-8,9-1 8,-11 1 24,10-3-24,-13 4-224,3-1 192,2-2 0,9 1-40,-11 0-16,12 1 9,-15 1-145,5-2 96,11 1 16,-12-1-16,14 0-24,-13 1-24,14-1 40,-5 1-48,-14 1-40,13-2 48,2 2 8,-3-2-24,4 1-8,-1 1 8,2-2-8,-17 2-24,18 0 24,-1-1 16,3 1-16,-1 0 0,0-2 16,-2 2-24,-17 0-16,20-2 24,-1 2 0,0 0-24,2 0 32,-2-1-32,-19 1 0,21 0 56,-2 0-48,0-2 16,0 2 40,0 0-48,1 0 32,-20 0-48,19 0 40,0-1-32,0 1 8,0 0 8,-1 0-16,1-2 24,-19 2-32,18 0 24,-1 0 0,2 0 0,-1 0 0,3-2 0,-4 2-24,-17 0 0,19 0 56,1-1-32,-3 1 0,1-2 0,-1 2-8,4-1-56,-21 1 40,21 0 24,-2-2-8,0 2-16,0-1 48,1 1-64,-1 0 120,-19 0-104,17-2-40,4 2 56,-3 0 24,1 0-96,-1 0 160,-3 0 8,-15 0-112,18 0 144,-2 0-56,0 0 16,0 0-24,-3 0-48,1 0 88,-14 0-120,15 0 112,-1 0-40,0 0-40,1 0 0,-1 0 72,0-2-96,-14 2-8,16-1 96,-1 1-56,-1-2-80,2 2 144,0 0-96,0 0-16,-16 0 8,15 0 24,2 0 40,-1 0 0,2 0 96,1 0 24,-2 0-128,-17 0-56,20 0 56,-4 0 16,0 0-56,-2 0 104,-9 0 24,15 3-88,-20-3-56,15 0 40,-1 4-16,1-1 8,-3-3-32,1 3 40,-8-3 120,-5 0-160,18 0 64,-14 0 89,9 0 7,-10 0-224,2 3-16,8-3 7,-13 0 73,3 0-48,2 0 88,8 0-32,-10 0 121,0 0-121,2 0-72,-5 0 64,5-2-57,-1 1-223,12 1-48,-11 0-16,14 0-112,-3-2-120,-16 2 576,18 0-832,1 0-248,2 0-177,0 0-103,1 0-120,0 0-65,-22 0 1545,23 0-1528,-2 0-96,-2 0-209,0 0-199,-2 0-257,-1 0 529,-16 0 1760,16 0-2584,-16 0 2584</inkml:trace>
  <inkml:trace contextRef="#ctx0" brushRef="#br0" timeOffset="9428">7326 7 2896,'0'0'0,"0"0"568,0 0-568,0-2 256,0 1-104,0-1 96,0 0 224,0 2 281,0 0 263,0 0-1016,0 0 1136,0 0-56,0 0-151,0 0-193,0 0-128,-2 5-40,2-5-568,0 3 568,-1 1 32,-1 0 16,0 1 24,1 0 17,-1 0-49,2-5-608,-1 13 568,1-10-16,-2 2-80,2-1 0,0 11-40,-2-12-8,2-3-424,-1 5 400,-1 9-63,1-11-25,1 10-56,0-10-32,0 10-8,0-13-216,0 5 232,0 8-72,0-10-16,0 11-48,0-11-32,0 10 24,0-13-88,0 5 152,0 8-48,0-8-48,3 11 8,-3-12-80,3 12 64,-3-16-48,0 5 40,3 13 0,-3-14 8,0 14 16,3-13-32,-3 14 96,0-19-128,0 5 88,0 12-8,0-12 32,0 14-56,0-6 32,-1 1 32,1-14-120,-3 15 144,-1-1-56,3-1 8,-4 0 8,3 0-64,-1 1 120,3-14-160,-3 13 48,1 3 32,-1-2 32,-2 2-112,4 0 104,-1 0-64,2-16-40,-3 16 64,1 0 32,1 0 16,-2 2-8,-1-2-24,3 0 73,1-16-153,-2 19 136,1 0-32,1 0-8,-2 2 0,2 1 136,0-1-120,0-21-112,0 22 72,0 2 8,0-1-120,-2 2 176,1-1-152,1 0 176,0-24-160,0 24 136,0-1-112,0-1 200,0 0-152,0 1-32,0 1 104,0-24-144,0 24 24,0 0-80,-2 1 32,2 1-48,0-1 48,0-1 48,0-24-24,0 21 56,0 1-16,0 1 48,0-1 8,0-1-40,0 0 72,0-21-128,0 20 40,0 1-80,0 0 72,0 0-120,0 0 72,0-2 64,0-19-48,0 20 8,0 0 48,0 0-56,0 1 64,0 2-64,-1-1 8,1-22-8,-2 22 104,0 1-208,1-3 264,-1 1-72,1 0-104,-1 0 88,2-21-72,-3 21-72,0-2 144,1 3 24,-1-3-64,1 2 8,-1-2-128,3-19 88,-1 19-8,-1 1 64,0 0-72,1-1 144,-1 2-128,-1-3-32,3-18 32,-2 19 32,1-1-32,-1-1 72,1 2-112,-1 1 80,0-3-96,2-17 56,-1 19 16,-1-1 80,1-1-24,1 1-24,0 1-40,0 0 24,0-19-32,0 18 0,0-1 72,0-1 40,0-1-80,0 1-64,0 0-48,0-16 80,0 17-72,0-1 96,0 0-24,0 0 16,0-1-16,0 1 16,0-16-16,0 16 40,0-2-96,0 2 40,0-2 16,0 1 32,0 1 64,0-16-96,0 16 64,0 0 24,0-2-88,0 0 8,0 1 24,0-1-72,0-14 40,-2 16 0,2 0 0,-2 0 0,1-1-48,-1 1 64,1 0 16,1-16-32,0 16-16,-2-2 88,2 0-56,0-1-32,0 0 40,0 0-48,0-13 24,0 14 40,0 0-40,0 1 0,0-1-40,0-1-16,0 1 40,0-14 16,0 15-64,0-3 56,3 3-8,-3-2-16,0-1 16,0 1 16,0-13 0,0 13-8,3 1 32,-3-1-24,0 0-24,4 0 24,-4 0 8,0-13-8,0 4 0,3 14 48,-3-5-32,0-9 8,3 16-8,-3-16-16,0-4 0,0 18-16,0-5-8,0 0-8,0-1 16,3-7 16,-3 14-16,0-19 16,0 13 32,0 0-16,0 0-16,3 1-16,-3-1 16,0 1 16,0-14-16,0 15-16,0-3 32,0 1-16,0 0 0,0 0 16,0 0-32,0-13 16,0 4-32,0 15 48,0-6 0,0 0-16,0 0 16,0 1-32,0-14 16,0 5-32,0 14 32,0-14 0,0 14 0,-1-14 16,-1 14-16,2-19 0,-1 5 32,-1 12-48,2-4 40,-2-8-48,2 14 8,-1-6 32,1-13-16,0 13-16,0 0 16,0-1 0,0-7-32,0 13 24,0-18 8,-2 13 0,2-9 8,0 17-8,0-8 16,0 0-16,-1-9 0,1 14 48,0-18-48,-2 5 8,2 12-8,-2-12 0,2 14-24,0-14-8,0 13 48,0-18-16,0 5 0,-1 9 0,1-9 16,0 9-32,0-9 16,0 12-88,0-17 88,0 5 0,0 10 48,0-11-80,0 12 176,0-11-96,0-5-48,0 16-64,0-11 136,0 13-80,0-14 16,0 11 80,0-10-104,0-5 16,0 12 88,0-7-112,0 11 32,0-11 24,0 12-120,0-4 136,0-13-48,0 5-72,0 13 40,0-6 64,0-7-48,0 11 88,0-11 16,0-5-88,-2 16 72,2-11-72,-1 11-16,-1-12-56,0 14-16,2-13 48,0-5 40,-1 19 8,-1-14 8,2 14-32,-1-6 80,1 0 8,-2-1 0,2-12-72,-2 5 56,2 14-72,0-14-72,0 13 16,-1-6-72,-1 1 176,2-13-32,-1 13 56,1-8-56,0 12 104,0-12-120,0 10 88,0-11-104,0-4 32,0 15 48,0-12-48,0 11-104,0-10 160,0 10-200,0-11 192,0-3-48,0 13 72,-2-8-72,2 7 104,0-7-104,-2 10-32,2-12 32,0-3 0,-1 14 0,1-11-56,0 12 40,0-10 40,0 7 40,0-7 32,0-5-96,0 13-24,0-10-32,0 12 112,-2-11-32,1 9-24,1-8-112,0-5 112,-2 13-88,2-10-16,0 10 120,0-10 112,0 2-8,0 9-152,0-14 32,-2 3 48,1 2-48,1 8-56,0-10 64,0 2-48,0 9 40,0-14 0,-2 3-16,1 2 72,1 0-24,0 8 128,0-10-104,0 2-96,0-5 40,0 5 40,-2 7-96,2-7 112,0 0-112,0 8 16,0-13 40,-2 3-64,2 0 80,0 2 208,0 0 40,0-1-224,0 1 32,0-5-72,0 5-96,0 8 48,0-13 152,0 5-64,0-1 56,0 1-144,0-5 48,0 5-32,0 0 201,0-2-65,-1 0 40,-1 0-56,1 1-160,1-4 72,-2 3-16,2-3-40,0 3 56,-2 0 0,2 0-16,0-3-32,0 0 48,-1 0-40,-1 4 144,2-4-208,0 0-241,0 0-167,0 0-456,0 0 968,0 0-1168,0-2-240,0 0-401,0 2-671,0 0-809,0 0-912,0 0 4201,0 0-4601,3 0 1112,1 0-167,-4 0 3656</inkml:trace>
  <inkml:trace contextRef="#ctx0" brushRef="#br0" timeOffset="10224">7283 4735 1288,'0'0'0,"-2"0"360,2 0 24,-2 0 40,1 0 24,-1 3 16,2-3-464,0 0 568,0 0 24,0 0 113,0 3 63,-1-3-24,1 0 24,0 0-768,-2 4 680,2-4 24,0 3-7,0-3-73,0 0 0,0 3-96,0-3-528,0 0 544,0 0 48,0 0-8,0 0 24,3 0-55,0 0-9,1 0-80,0 0 8,1 0-64,8 0-48,-10 0-32,2 0-64,-5 0-264,14 0 352,-10 0-40,8 0-64,-7 0 32,10 0-64,-11 0-16,-4 0-200,18 0 233,-13 0-89,14 0 80,-5-2-64,1 2-16,2-1-32,-17 1-112,16 0 24,0-2 64,0 2-64,-1-1 56,2-1-8,-1 2 32,-16 0-104,18 0 112,-1 0-16,2 0-16,1 0-40,-1-2-8,0 2-8,-19 0-24,19 0 56,0-1 40,0 1-64,1 0 32,-3 0 0,2 0-32,-19 0-32,18 0 144,3 0-104,0 0 128,-1 0 8,1 0-8,0 0 56,-21 0-224,21-2 112,-2 2-32,2 0 0,-2 0 24,3 0-8,-1 0 24,-21 0-120,22 0 88,-1 0 32,0 0 16,1 0-56,-1 3 40,1-3-56,-22 0-64,21 4 72,-2-4-8,0 0-8,1 0-8,-4 0-8,-2 0 0,-14 0-40,14 3 32,1-3-8,-1 3 8,1 0-72,-3-3 48,-12 0-8,13 3 0,0-3 0,-8 0 40,9 0-24,-9 4 25,9-1-25,-14-3-16,3 0 40,2 0-24,8 0-16,-8 3-32,-2-3 32,-3 0 0,3 3-56,0-3 7,-3 3-7,0-3-80,0 0-80,0 0-160,0 0 376,0 0-560,0 0-272,-1 0-304,-1 0-321,-1 0-423,0 4-616,0-4-625,3 0 3121,-2 0-3553,-1 0 272,1 0-559,2 0 3840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5:20.999"/>
    </inkml:context>
    <inkml:brush xml:id="br0">
      <inkml:brushProperty name="width" value="0.05002" units="cm"/>
      <inkml:brushProperty name="height" value="0.05002" units="cm"/>
      <inkml:brushProperty name="color" value="#3165BB"/>
    </inkml:brush>
  </inkml:definitions>
  <inkml:trace contextRef="#ctx0" brushRef="#br0">31 489 2152,'0'0'0,"-2"0"792,-1 3 24,-1-3-8,4 0-808,-3 3 793,-1-3 55,1 0 24,2 3-88,-2-3-104,0 0-64,3 0-616,-1 0 497,-1 0 23,1 0-32,1 0-72,0 0 8,0 0-112,0 0-312,0 0 384,0 0 16,0 0 0,0 0 96,3 0-72,-3 0 33,0 0-457,4 0 424,-1 0 24,0 0 16,-1 0-64,3 0 16,-1 0-88,-4 0-328,4 0 384,0 0 144,1 0-136,-1 0-48,7 0-55,-8 0-153,-3 0-136,11 0 192,-8 0-56,10 0 88,-9 0-40,10 0 16,-9 0 24,-5 0-224,15 0 160,-4 0 56,1 0-96,-8 0 56,13 0-24,-4 0-40,-13 0-112,11 0 208,3 0-104,-1 0 48,1 0-8,-1 0 0,1 0 16,-14 0-160,13 0 112,0 0 48,-2 0-40,0 3-24,1-3 8,-8 0-56,-4 0-48,17 0 136,-6 0-112,-7 0 32,9 0 24,-9 3-16,8-3 128,-12 0-192,2 0 120,3 2-40,6-2 33,-8 3-9,0-3-32,1 0-16,-4 0-56,3 3 48,1-3-32,-1 0 40,0 3-16,0-3 16,-1 0 0,-2 0-56,3 0 40,0 0 0,-3 0-16,3 0-8,-3 0 16,3 0-8,-3 0-24,3 0 16,-1 0 8,1 0 8,-3 0 8,3 0 16,-3 0-48,0 0-8,3 0 32,-3 0-8,3 0-8,-3 0 24,0-1 32,0 1-8,0 0-64,0-2 112,0 2-16,0-1-8,0 1-16,0 0-8,0 0-32,0 0-32,0-2 24,0 1-8,0 1 0,0-2 8,0 1 8,-2 0 8,2 1-40,0-2 40,-1 1-40,-1-1 32,1 1-48,0-2 48,-1 2 8,2 1-40,-1-2-16,-1-1 48,1 1-32,1 0-48,-1-1 40,-1 1 8,2 2 0,0-5 8,-1 2 24,-1 1-16,1-1-16,-1-1-16,1-1 32,1 5-16,-1-4 24,-1 0-8,1 0-16,-1-1 16,1 1-48,-2-2 32,3 6 0,-1-4-16,-1-1 16,-1 0 16,2 0 0,-2-1 8,2-5-32,1 11 8,-2-5 40,1 1-24,-2-2-16,2-5 8,-1 7-48,-1-7 72,3 11-32,-1-5-48,0-6 80,-1 7-16,1-2-32,1 0 88,-2-5-88,2 11 16,-1-4 152,1-2-152,-1-5-8,-1 7 48,2-8-200,0 8 176,0 4-16,-1-6 16,-1 1-16,2-1 16,-1 2 8,-1 0-8,0-1 0,2 5-16,-2-4 0,1 0 16,-1 1-32,1 0 16,1-1-104,-1 2 40,1 2 64,-2-2 112,1-1-88,-1 0 104,2 2-16,-1-2-96,-1 0 160,2 3-176,0-3-120,-1 0 120,1 0-56,-1 1-56,1-1 240,0 0-184,0 3 56,0-2 16,0 0-8,-2-1 40,2 0 80,0 0-128,-1-1 152,1 4-152,-2-3-80,1 0 88,0 0 8,1 1-160,0-1 264,0 0-48,0 3-72,0-2 24,-2 0 32,2 0 32,0 1 40,0-1 16,-1 1 48,1 1-192,0-1 0,0-1-88,0 1 112,0 1-136,0-2 128,0 1-64,0 1 48,0-2-80,0 1 80,0 0-48,3-1 240,-1 1-168,1-2-24,-3 3 0,3-1 32,0-2-208,0 0 224,-3 2-48,3-2 8,-1 0 8,-2 3-16,3-2-96,0 0 48,1 0 48,-1 1 0,0-1-16,1 1 8,-4 1 8,4-1 0,-1-1 0,2 1 0,-3-1 96,1 2-8,1-1-56,-4 1-32,5 0 72,-1 0 40,-1 0-168,1 0 144,0 0-64,8 0-120,-12 0 96,4 0 72,0 0-72,9-2 0,-10 2 112,9 0-64,-9 0 8,-3 0-56,12 0 104,-8 0 8,10 0 64,-10 0-160,10 0 0,-9 0-168,-5 0 152,14 0-112,-10 0 152,7 0 32,-6 0-80,9 0-8,-3 0-32,-11 0 48,13 3-40,0-3 8,-1 0 136,0 0-72,-1 0-48,-7 0 88,-4 0-72,17 0-72,-13 3 160,13-3-48,-5 0-40,-8 0 16,13 0-72,-17 0 56,13 0-32,-9 0 16,10 0 32,-10 0-16,8 0 48,-12 0-48,3 0 40,1 0-24,9 0 112,-9 3-96,0-3 0,-1 3-152,-3-3 120,3 0 16,0 3 24,-1-1-40,-2-2 48,3 3-32,-3 0-64,0-3 48,0 3 32,3 0 40,-3 0-88,0-3 48,3 4-16,-3-1-64,0-3 48,0 2 32,0 1-48,3 0-16,-3-3 8,3 3 24,-3 0 16,0-3-16,2 3 8,-2-3 24,0 2-16,0 1-16,3 0 0,-3-3-16,0 0 16,0 3-16,3 0 32,-3 0-32,3-1 32,-3 3 0,3-2-32,-3-3 16,0 2 16,3 1-32,-3 0 32,2 1-32,1 1 32,-3-1-32,0-4 16,3 4 0,-3 0 32,3 8-64,-3-12 0,0 4 32,3 7 0,-3-11 0,0 3 16,3 1 32,-1 9-64,-2-10 16,0 10-16,3-9 0,-3-4 16,0 13 16,3-9-32,-3 10 16,3-11 0,-3 10 16,3-11-16,-3-2 0,0 12 16,3-9 0,-1 1-32,-2 7 16,3-8 16,0 1-16,-3-4 0,0 4 24,3 9-8,0-10-16,-3 1-40,0 1 40,0 6-16,0-11 16,3 3-32,-3 1 48,0 0-32,2 8 16,-2-10 16,0 3 16,0-5-32,0 4 0,3 0 0,-3 0 16,0 8-16,0-12 24,0 4-8,0-4-16,3 4 16,-3-1-16,0 0 0,0 0 0,0-1-16,0 1 0,0-3 16,3 3 0,-3 0 16,0 0 16,0 0-16,0-1 0,0-2-16,3 0 72,-3 3-72,0-3 40,0 3-8,0-3-120,0 0 104,0 0-16,0 0 40,3 0-56,-3 0 32,2 0-56,-2 0 24,0 0 16,0 0 120,3 0-136,-3 0 32,3 0 0,0 0-112,-3 0 144,0 0-48,0 0 89,0-1-73,3 1-49,0-2-23,1 2-48,-1-1 192,-3 1-88,2 0 137,-2 0-113,3-2-24,0 2-89,1 0 1,1 0 176,-5 0-88,4 0 137,0 0-153,-1 0-16,1 0-97,-1 0-39,1 0 200,-4 0-32,4 0-40,1 0 64,-1 0-8,7 0-16,-8 0 56,1 0 8,-4 0-64,13 0 73,-10 0-73,10 0 0,-9 0-17,9 0 34,-10 0-90,-3 0 73,12 0-16,-7 0-32,10 0-40,-11 0 152,12 0-8,-5-1-88,-11 1 32,12 0 80,-8-1-80,11-1-48,-10 2 153,9-1-89,-10 1 40,-4 0-56,16-2-16,-14 2-113,11-1 65,-9 1-8,9 0 88,-1-1-16,-12 1 0,2-2-32,11 2 64,-10 0 0,1 0 24,7 0 16,-11 0-7,0 0-65,5 0 16,-1 0-48,7 0-25,-8-1 9,1 1 48,-1 0 0,-3 0 0,3 0 32,1 0-80,-4 0 80,5 0 41,-3 0-90,1 0 34,-3 0-17,4 0-33,-1 0-7,-3 0 72,3 0-48,0-2 0,-3 2 16,3 0-32,-3-1 104,0 1-7,0 0-81,0 0 16,0-2-16,0 1 32,0 1-89,0-1 146,0 1-33,3-2-113,-3 2 73,0-1 89,0-1-161,0 1 31,0 0 41,0-1-16,0 1 32,0 1-16,0-2 41,0 1-41,-2-2 32,2 2-8,-1-2-24,1 1 16,0 2-16,-2-1-40,2-2 40,-1 2 104,0-4-120,-1 3 48,1-1-64,1 3 32,0-3-64,0 0 56,-2 0 32,1-1-8,-1 0-48,2 0 24,0 4 8,0-5-32,0 3 104,0-3-8,0 0-64,0-1 24,0 0-64,0 6 40,3-5-80,-3-7 80,0 9-56,0-2 39,0-7 66,0 8-25,0 4-24,0-5 80,0-7 24,0 8-104,0-7 0,0 6-16,0-6-88,0 11 104,0-6 32,-1-8-96,-1 9 80,0-10-16,0 10-16,-1-8 104,3 13-88,-2-4 16,0-10 32,1 9-24,-1-9-8,-1 10 0,2-9-72,1 13 56,-1-4-32,-1-9 16,1 9 16,-1-9 16,1 9-32,0 0 16,1 4 0,-2-6 16,1 0 0,-2-5 16,1 10-32,1-4 8,0 1-32,1 4 24,-3-4 16,1 0-48,0 1 32,-1 1 40,1 0-64,1-1 40,1 3-16,-2-2 0,1 1-32,0 0 48,-1-1-32,1 1-32,-1-1 64,2 2-16,-1-1 48,0-1-48,1 1 24,0 0-24,0 1-40,0 0 40,0 0-32,0-2 32,0 2 0,0 0 16,2 0 0,-2-1 0,3 1 0,0 0-8,0 0 8,-3 0-16,3 0-40,0-2 40,-1 2 0,1 0 0,1-1 40,1 1-24,-5 0-16,4-1-16,7 1 16,-8-2-24,1 1-40,8-1 96,-9 2-48,-3 0 16,11-1 56,-8-1-8,8 1-64,-7 0 0,9-1 0,-9 1 8,-4 1 8,13-2 24,-9 1-24,10 1 32,-9 0-32,9 0-16,-10-1 48,-4 1-32,14 0-48,-2 0 24,-8-2 8,13 1 0,-6-1 32,2 1-16,-13 1 0,13-2 72,1 1-56,0 0 0,-1-1-16,-1 1-80,1-1 72,-13 2 8,11-1 8,4 0 24,-4-1-32,2 1 16,-2 1-16,-7 0 16,-4 0-16,14 0 16,-9 0-16,7 0-32,-9 0 0,9 0 32,-10 0-16,-2 0 16,5 0 48,-1 3-16,0-1-48,0-2 16,1 3-32,-2-3 32,-3 0 0,4 3-16,-1-3 48,-1 3-48,1 0-16,-3 0 24,3-3-24,-3 0 32,3 2 56,-3 1-40,0 0 0,3-3 32,-3 3-96,3 0 16,-3-3 32,2 0 48,-2 3-80,3 1 48,-3-1 0,0-1-88,3 1 80,-3-3-8,3 3 16,-3 0-16,0 0 48,3 1 8,-3-1-56,3 1 16,-3-4-16,2 4-56,-2 1-8,0-1 48,3 0 16,-3 0 64,3 1-64,-3-5 0,3 4-16,-3 0-40,3 0 80,-3 1 72,3 6-96,-3-8 40,0-3-40,2 4-32,-2 0-56,3 8 88,-3-10 48,3 3-32,-3-1-16,0-4 0,3 13 24,-3-11-64,3 10 56,-3-9 8,3 8-80,-1-8-8,-2-3 64,3 13-8,0-11-40,-3 11 168,0-9-32,3 9-72,-3-9-32,0-4 16,0 12-56,4-10 24,-4 10 48,0-9 72,3 8-144,0-8 40,-3-3 16,3 11-48,-1-8-8,1 1 96,-3 8-8,3-10 16,0 3-80,-3-5 32,3 12 0,0-9 56,-3 1-96,2 8 96,-2-12-88,5 4-56,-5-4 88,3 4 0,-3 1 64,0-1 8,0-1-40,2 1 8,1-1-96,-3-3 56,3 3-48,-3-1 64,3 1 0,-3 0-64,0 0 64,3-3-56,-3 0 40,0 3-16,0-3 120,0 2-32,0 1-40,0 0-96,0-3 64,0 0-56,0 3 56,3-3 32,-3 3-48,0 0 16,0-1 0,0-2 0,0 3-32,0-3 16,0 3 32,0-3-32,0 3 16,0-3 0,0 3 0,0-3-24,0 3 8,0-3 0,0 0 32,0 2 24,0-2-40,0 0 16,2 0-32,-2 3 16,0-3 16,0 0 16,3 0 8,-3 0-40,0 0-24,0 0 80,3 0-56,0 0 0,0 0 16,0 0-104,-3 0 88,4 0-32,-1-1 48,1-1-48,0 1 64,0 0 0,1-1-32,-5 2 0,12-1 24,-9-1-24,1 1 32,8 0-64,-9-1 32,8 1-24,-11 1 24,4-2-48,7 1 64,-6-2-32,7 2 32,-7-1 0,7 1 16,-12 1-32,5-2 8,12 1-32,-13 1-8,13 0 32,-6 0 0,-7-1 32,-4 1-32,17 0 40,-12-2-40,10 1-16,-10 1-8,9-2 24,-10 2 0,-4 0 0,14-1-16,-10 1 56,13 0-80,-12 0-24,9 0 40,-14 0 24,4 0-80,9 0 24,-9 0 72,10 0-16,-10 0 0,8 0 16,-8 0-16,-4 0 0,11 0 0,-8 0 8,1 0-8,8 0-8,-9 3-8,-1-3 16,-2 0 0,5 0 0,-1 3 24,0-3 8,0 0-48,1 0 48,-1 0-48,-4 0 16,3 0-16,0 0 48,-1 0-32,-2 0-16,0 0 0,0 0 16,3 0-16,-3 0 48,3-2-16,-3 2 16,0-1-16,0 1-16,3-2-16,-3 1 16,3-1-32,-3 0 16,0-1 0,0 0 0,3-1 32,-3 4-16,0-3 16,2 0 0,-2-1 16,0 0-64,0 1 64,3-1-64,-3 4 32,0-5-16,0 1 0,0 0-8,0 0 48,0-1 8,0 1-80,0 4 48,0-4 32,0 0-32,0-2-16,-1 0 96,-1 1-64,2 5-16,-1-6-96,0 0 144,-2-5-32,1 7-32,-2-8 120,1 8-104,-1-7 0,4 11 0,-4-5 16,-1-9 0,1 9-48,1-9 16,-1 2 88,1 7-232,3 5 160,-3-15 32,-1 10 8,1-9-80,-1 8 200,3-7-232,1 13 72,-5-6-48,3-5 48,0 7 16,-1-10 72,2 9-56,0-6-64,1 11 32,-2-4-72,1-7 40,-1 6 32,-2-6 32,1 8 40,2-1-112,1 4 40,-3-4 0,2-1 40,-1 1-56,1 0 112,1 1-112,0-1 48,0 4-32,0-3-48,0 0 48,0 0 56,-2 1-80,1 0-8,1-1 32,0 3 0,0-3 16,-2 1 24,1-1 72,0 0-144,1 2 32,0-1 104,0 2-104,0-1-64,-2-1 128,1 1-64,1-1-168,0 1 184,0 0 72,0 1-88,3 0-40,-3-2 80,0 1 24,2-1-112,-2 0 216,0 0 16,0 2-184,3-1-16,2-1-48,-3 1 96,3-1-232,6 1 232,-8 0-88,-3 1 56,4-2-136,-1-1 152,1 1-96,0-1 184,9 0-72,-10 1-48,-3 2 16,4-1 48,10 0-96,-11-1-40,10 1 192,-9-1-16,9 2-88,-13 0 0,3 0 32,8 0-64,-7-1-96,8 1 256,-8 0-64,10 0-136,-14 0 72,4 0 24,10 0-64,-11 0-40,9 0 200,-1 0-136,-7 0-72,-4 0 88,16 0 0,-3 0-88,-11 0 104,10 0-48,-8 0 64,7 3-48,-11-3 16,5 0 32,9 0 88,-12 3-224,10-3 144,-9 2-40,1 1-104,-4-3 104,13 0 64,-11 3-56,3-3-64,-1 0 128,9 0-88,-9 0-40,-4 0 56,4 3 56,9-3 56,-10 0-192,1 3 64,7-3 0,-8 0-104,-3 0 120,3 3 120,1-3-24,1 0-144,6 2 0,-11-2 24,4 0-56,-4 0 80,11 3 64,-8-3 88,0 0-200,1 0 48,1 0-16,6 3-88,-11-3 104,0 0 48,3 3-80,0-3 16,-1 0 16,-2 3 16,3-3 16,-3 0-32,0 3 0,0-3-64,0 2 80,0 1-32,0-3 48,0 3 8,0-3-40,0 3-8,0-3 48,0 0-72,0 3 48,0-3 0,0 3-16,0-3 0,0 2-16,0-2 0,0 3 8,0-3 16,0 0 8,0 3 0,0-3-16,0 0-16,0 3-8,0 0 48,0-3-48,0 3 32,0-1 24,0-2-32,0 0 16,0 3 48,0 0-56,0 0-8,0 0-8,0 0-40,0-3 48,3 4-32,0-1 16,-3 1 16,3 0-16,-3 0 32,3 1-16,-3-5 0,2 4 32,-2 7 0,3-8-48,-3 8 16,0-8 16,3 9-16,-3-12 0,3 2 16,-3 10 0,3-9-16,0 8 8,-1-8-8,-2 9 0,0-12 0,3 5 16,-3 9 0,3-10-16,-3 13 16,3-6 0,0 1 0,-3-12-16,0 11 56,3 0-8,-3-6 0,2 10 8,1-11-40,-3 11 0,0-15-16,0 4 48,3 11-24,-3-10 56,3 9-48,-3-10 8,0 9 8,0-13-48,0 3 16,0 9 56,3-9-24,-3 2-32,0-1 48,0 7-24,0-11-40,3 0 16,-3 3 32,0 1-64,0 0 32,0 1-16,0-3-16,0-2 16,0 0 16,0 3-48,0-3 96,0 3-112,0-3 64,0 0-16,2 0 32,-2 3 0,0-3-48,0 0 0,0 0-16,3 0 32,-3 0 0,3 0-16,-3 0-16,0 0-8,0 0-24,0 0 64,0 3 0,0-3-16,0 0 32,0 0 16,0 0-64,0 3-16,0-3 48,0 0-32,3 0 64,-3 0-64,0 0 96,0 0-48,0 0-16,3 0 48,-3 2-48,0-2-16,0 0 0,0 0 32,0 0-16,3 0 0,-1 0 48,1 0-64,1 0-32,1 0 96,-1 0-64,-4 0 16,4 0 0,0 0 56,8 0-112,-9 0 72,1 0-16,0 0-144,-4 0 144,14 0-24,-11 0 24,8-1-16,-6 0 224,6-1-216,-7 2-72,-4 0 80,14-1 80,-9-1-176,10 2 144,-11-1 104,12 1-304,-3 0 120,-13 0 32,13 0 16,1 0-96,0 0 144,1 0 88,0-1-72,-1 1-56,-14 0-24,12 0 32,1 0-168,0 0 120,0 0 48,1 0-16,-3 0-96,-11 0 80,12 0-24,-1 0 24,-8 0 40,9 0 56,-9 0-64,1 0-144,-4 0 112,5 0-72,6 0 72,-11 0-32,0 0 216,3 2-200,-3-2 0,0 0 16,3 0-48,-3 3-72,3-3 208,-3 0-128,0 0 96,0 0-88,0 0 32,2 0-120,-2 0 64,0 0-160,0 0 168,0 0-128,3 0-128,-3 0 304,0 0-376,0 0-361,0-1-55,0 1-240,0 0-264,0 0-313,0 0 1609,0 0-2264,0 0-689,-1 0-904,-1 0-1032,1 0-2304,1 0 7193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5:31.306"/>
    </inkml:context>
    <inkml:brush xml:id="br0">
      <inkml:brushProperty name="width" value="0.05" units="cm"/>
      <inkml:brushProperty name="height" value="0.05" units="cm"/>
      <inkml:brushProperty name="color" value="#3165BB"/>
    </inkml:brush>
  </inkml:definitions>
  <inkml:trace contextRef="#ctx0" brushRef="#br0">39 586 1776,'0'0'0,"-2"0"616,1 0-64,-3 0-56,1 0-40,2-2-24,1 2-432,-2 0 417,0 0-25,1-2-40,-1 2-8,1 0-8,-1-1 24,2 1-360,-2 0 392,1-2 48,-1 1 32,1 1 56,-1-2 32,0 2 17,2 0-577,-1 0 576,1 0 0,0-2 24,-2 2 8,1 0 8,-1 0 0,2 0-616,0 0 576,0 0 1,0 0-33,0 0-48,-2 0-32,2 0-64,0 0-400,0 0 360,0 0 32,0 0-48,0 0-8,4 4 0,-4-4-40,0 0-296,3 0 360,0 0-111,0 0-17,2 3-24,0-3-80,8 0 40,-13 0-168,3 0 160,10 0-32,-9 0-40,11 0-16,-3 0 0,-7 0-56,-5 0-16,19 0 104,-6 0-32,2-2-48,-3 1 80,3-1-128,-1-1 112,-14 3-88,15-2 96,-1 1-80,0 1 8,1-2-32,-1 0-32,-1 1 128,-13 1-88,13 0 24,-9-2 16,14 2 0,-5-1-32,-8 1 112,9 0-88,-14 0-32,5 0 184,9 0-56,-11 0-16,13 0 96,-12 0-128,-1 0 128,-3 0-208,12 0 168,-8 0-8,10 0 0,-9 0-16,9 0-24,-11 0 40,-3 0-160,5 0 80,8 0 24,-10-2-8,2 2-128,0 0 200,0 0-80,-5 0-88,4 0 40,1-2 56,-2 2-104,1 0 16,-1 0 145,-3-1-49,0 1-104,3 0 136,0 0-80,0-2-80,-3 2 144,0 0-88,0 0 8,0 0-40,0 0 64,0-1-112,0-1-24,0 2 264,0-2-72,0 1-64,0 1-56,0-2 112,0 1-192,0-1 40,0-1-32,0 1 48,0-1 24,0 3 0,0-3-16,0 0 96,0-1-24,-1 1 56,-1 0 8,1 0-104,1 3-16,-2-3 32,0-1-136,1 3 24,-1-2 112,1-1-88,-1 1 80,2 3-24,-2-3 0,1-2 40,-1 2 72,1 0 16,-1-2-144,0 2-24,2 3 40,0-3-40,0-2-32,0 2 96,-1-2-24,-1 2 48,1-2-104,1 5 56,-2-5 8,0 2 48,-1-2 112,2 0-184,-1 1 64,2-1-96,0 5 48,0-7-176,0 3 248,0-3-88,-2 1 32,1-1-16,1 1-32,0 6 32,-2-5 32,2-8-32,-1 10 160,1-3-144,0-7-32,-2 8 48,2 5-32,0-12-184,-3 7 128,1-8-8,1 8 48,-1-8 56,0 9 32,2 4-72,-1-7 96,-1-6-192,1 10 136,-1-2-16,0 1-24,1-1 104,1 5-104,-2-5-32,-1 0 104,1 0-48,1 1-8,-1 0-16,2 1-80,0 3 80,0-3-32,0-2-104,0 4 136,0-3-16,0 1 32,-1 2 96,1 1-112,0-2 0,-2-1 56,0 1-72,1 1 32,-1-1-8,2 0-48,0 2 40,0 0 40,0-1-64,0-1 48,0 2-32,0 0-24,0 0 32,0 0-16,0 0 64,0 0-64,0-1 40,0 1-32,0 0 8,0-2 8,3 2-16,1-2 32,-1 2-8,-3 0-16,3-1 16,0 1-8,0-2 8,1 1 16,0 1-8,0-2 8,-4 2-32,4 0 8,1-1 24,0 1-16,8-2 8,-10 0 8,2 1 24,-5 1-56,14-2 24,-11 1 16,10 1-8,-8-2-16,9 2 8,-9-2-24,-5 2 0,16-1 32,-11-1-24,11 1 8,-11-1 16,12-1-32,-17 3 0,5-2 0,14-1 8,-6 0 8,0 1 0,0-1-16,-1 0 16,1 1 8,-13 2-24,13-3 40,0 1 8,-9 1-32,14-1-8,-13 1-16,-5 1 8,16-4 0,-11 3 0,11-1 8,-13 1 8,11-1 16,-9 0-8,13 1-24,-18 1 0,4 0 32,14-2-24,-13 2 24,8 0 8,-10 0 8,-3 0-48,4 0 24,9 0 8,-10 0 8,2 0 0,0 0-8,0 3 0,-5-3-32,3 4 24,0-4-24,0 0 56,1 3-40,-4-3 40,0 3-24,0-3-32,3 3 24,-3 0 32,3 1-64,0-1 16,-3 0-16,0-3-8,0 0 16,3 3 0,-3 0 24,0 1-24,4-1 0,-4 0 16,0-3 0,0 0-16,0 3 40,0 0-24,3 1-16,-3-1-16,0 0 16,3 0 16,-3-3-16,0 3 32,0 2-48,3-2 16,-3 2 40,3-2-40,1 2-40,-4-5 40,3 5 16,-3 0-48,3-1 16,0 1 120,-3 0-136,3 0 64,-3-5-32,0 5 72,0 7-88,4-12 32,-1 5-16,0 8-72,0-10 72,-3-3 0,3 5 0,-3 8-16,4-10 16,-4 2 32,3 8-16,-3-10 24,0-3-40,0 5 40,0-1-24,0 9 16,0-10-64,5 2-8,-5 9 96,0-14-56,0 4-32,3 0 80,-3 1 24,0 8-88,0-10 120,3 2-32,-3-5-72,0 5 56,3 8-40,0-10-48,-3 0 0,4 2 24,-4 0-8,0-5 16,0 12 0,3-8 0,-3-1 16,0 2-48,3-1 72,0 1-80,-3-5 40,3 5 72,-3 0 16,0 0-56,0-1 128,3 1-264,-3-2 216,0-3-112,0 5 32,0-2-88,0 0 160,0 1-168,0-1 200,4 0-80,-4-3-56,0 0 16,0 3 40,0-3-112,0 3 160,0-3-80,-2 4 64,2-4-88,0 3 72,-2-3-80,1 3 136,-1-3-112,2 3-48,0-3 48,0 0-16,0 0-56,0 3 40,0-3 56,0 4-8,0-4 32,0 0-64,0 3 40,0-3-96,0 0 40,0 0 0,3 0 48,1 3 40,-4-3-72,3 0 0,0 0 0,-3 0-32,3 3 16,0-3 16,-3 0 16,0 0-16,5 0-16,0 0 16,-2 0 104,0 0 0,1 0-71,-1 0-17,-3 0-16,5 0-49,7-1-71,-12 1 168,4-2-16,0 2-16,1-2 25,-5 2-41,5-1 16,0 1 16,8-2-97,-10 1 41,2 1 8,-1-2-48,-4 2 64,13-2 16,-10 2 48,1 0 9,8 0-89,-8-1 32,10 1-65,-14 0 49,3 0-40,11 0 64,-10 0 9,8-2-1,-8 2-32,10 0-16,-14 0 16,5 0-33,9 0 98,-9 0-25,11 0-40,-3 0 16,0 0-88,-13 0 72,12 0-32,1 0-1,-8 0 25,11 0 8,-11 0-16,9 0 40,-14 0-24,5 0 16,9 3 17,-9-3-33,11 0 0,-11 4 0,11-4-57,-16 0 57,3 0 0,10 3 24,-10-3-40,2 0 16,8 0 16,-10 0-32,-3 0 16,3 3 0,2-3 16,0 0-16,-2 0 17,0 0-17,-3 0 16,0 0-16,3 3 0,0-3 16,-3 0 0,3 0-16,-3 0-16,0 0 16,4 0 0,-4 0 16,3 0-16,0 0 40,-3 0-40,3 0-16,-3-1 64,3-1-80,1 0 80,-4 2-32,0-1-32,0 1 16,3-2-16,-3 1 16,0-1 0,0-1-16,3 0 64,-3 1-48,0 2 0,0-3 40,0 0 8,0-1-48,0 1 24,0 0-32,0 0 32,0 3-24,0-5-16,0 2 16,0-2 16,0 0-16,0 2 16,0-2 16,0 5-32,0-4-16,-2-1 16,1 0 32,-1 0-64,1-1 48,-1-1 0,2 7-16,-2-6 32,-1 0-32,2-1 0,-1 1 8,0-7-64,1 8 24,1 5 32,-2-13 0,1 9-16,1-11 48,-2 10-16,2-7-48,-2 7 48,2 5-16,-1-13-48,-1 8 64,1-7-16,-1 7-16,1-8 64,-1 10-48,2 3 0,-2-7-32,-1 1 48,0 0 0,-2 1 48,0-2-24,1 3-24,4 4-16,-7-5-48,1 0 24,-1 0-8,1 0 32,0 1 32,-1-1-96,7 5 64,-6-5 64,-1 2-40,1-2-8,1 2 72,-1-2-144,1 2 40,5 3 16,-5-5-16,0 2 0,1-2 48,0 2-16,1-2 0,-2 2 0,5 3-16,0-2-80,-1-1 72,-1 0-8,2 0 16,0 0 72,-1 1 16,1 2-88,-2-3 104,2 0-88,0 1-16,0 0-56,0-1-40,0 2 144,0 1-48,0-4-16,3 1 0,0 2 16,1-1-56,-1-1 40,2 1 48,-5 2-32,3-1 56,0-1-24,-3-1-16,3 1-48,-3 1 48,5-1-80,-5 2 64,5-2-8,0 1 16,-2-1-64,0 1 112,2-1-8,0 0-64,-5 2 16,4-1 64,9-1-64,-13-1-16,13 0 48,-8 0-64,9 1-32,-14 2 64,5-3 0,9 0 0,-14-1-56,15 1 96,-3-2-96,-8 2 56,-4 3 0,16-1 32,-12-3-32,9 1 56,0 2-128,0-3 144,0 3-104,-13 1 32,4-2-24,14 1 48,-5-1-64,-8 0 56,14 1-32,-15 1 0,-4 0 16,15 0-48,-10 0 80,12 0 16,-12 0-8,13 0-8,-14 0-48,-4 0 16,15 0-16,-10 3-24,11-3-24,-13 3 112,11-3-32,-9 3-16,-5-3 0,14 0 24,-9 4-96,9-4 120,-10 0-24,10 3-48,-11 0 48,-3-3-24,5 0-56,9 3 112,-10 0-80,0 1 48,9-4-24,-10 3-8,-3-3 8,4 0 56,-1 3-56,0-3 64,0 0-128,0 3 8,2-3-24,-5 0 80,3 3-136,1-3 232,-1 0-8,-3 0 0,5 4-72,-2-4-80,-3 0 64,3 3-104,0-3 32,0 0 144,1 3-80,-4-3 32,3 0-40,-3 0 16,0 3-72,0-3 88,3 0-32,0 3 16,-3-3 0,0 0-16,0 4-24,3-1 24,-3 0 32,4-3 40,-4 0-56,3 3 16,-3 0 0,0 1-64,3-1 16,0 0 32,0 0-8,-3-3 8,0 3 0,3 1-48,-3-1 48,4 2 16,-1-1-16,2 1 40,-5-5-40,3 5 16,0 8-32,0-13 16,0 4 32,1 1-32,-1 8 16,-3-13-16,5 3 0,-2 2-56,0 0 64,0 8-8,0-10 0,1 2 16,-4-5-16,3 14-16,0-11 16,0 2 0,-3 9 16,3-10-16,1 0 0,-4-4 0,0 15 16,3-12-16,-3 10 16,3-8-32,-3 7-16,0-7 32,0-5 0,3 13-24,-3-10 40,3 10 8,-3-10-40,4 10 48,-4-10-16,0-3-16,0 13 32,3-10 0,-3 10-48,0-10 16,3 10 0,-3-10 24,0-3-24,3 13 32,-3-10 0,0 10 24,3-10-56,-3 2 32,0 7-16,0-12-16,0 4 0,0-1 16,4 0 24,-4 0 24,3 0-48,-3 1 24,0-4-40,3 3 0,-3 0 32,0 0 16,0-3-16,0 0-8,3 3 8,-3-3-32,0 4 16,0-4 32,0 0-24,0 3-8,0-3-32,0 0 16,0 0-16,0 0 8,0 0 48,0 0-56,3 0 48,-3 0 0,0 0-16,0 0 16,0 0-24,4 0-16,-4 0 8,0-2 0,3 1 8,-3-1-16,3 0 16,0 1-16,2-1 8,-5 2 0,3-3 8,2 0 24,-2 1-48,2 1 0,0-1 32,-1 0 0,-4 2-16,5-1 16,0-1-16,0 1 32,8-1-120,-10 0 112,0 2-24,-3 0 0,5-1-24,8 1 48,-10-2-48,2 1 32,-1-1-16,9 0-88,-13 2 96,3 0 16,10 0-48,-10 0 32,10 0 120,-10 0-128,10 0 64,-13 0-56,5 0-16,9 0 16,-9 0 16,13 0-72,-14 0 200,14 0-304,-18 0 160,13 0-32,0 0 48,-1 0-168,-7 0 288,14 0-168,-19 0 32,5 0-88,13 0 120,-13 0-32,11 0 24,-12 4 88,12-4 24,-11 0-152,-5 0 16,14 0 0,-10 0 0,8 0-152,-7 0 224,10 0-112,-12 0-24,-3 0 64,5 0 16,-1 0-32,1 0 64,8 0 56,-13 0 32,0 0-136,5 0-32,0 0 16,-5 0-24,3-2-56,-3 2-24,3 0 120,-3 0 0,3-2 0,-3 2-16,0 0 152,0-1-136,3 1 0,-3-2 104,0 2-104,4-1-40,-4-1 72,0 1-8,3-1-80,-3 0 24,0 1 80,0 1-48,3-3-120,-3-1 56,0 1 136,0 0-8,0 0 40,0 1-24,0 2-80,0-5-16,0 2-88,0 0 104,0 0-16,0 0 0,0-2-48,0 5 64,0-3-32,0-1-8,0 1 40,0-2 168,0 2-64,0-2-64,0 5-40,0-4 16,0-1-136,-2 0 168,2 0-128,0 0-56,0 1 128,0 4 8,0-7-96,-1 2 144,-2-1 208,1 0-104,0-1-200,1 1 32,1 6 16,0-7-88,0 1 56,-2 1 168,1-1-152,-1 0 16,-1-1-72,3 7 72,-2-6-152,-3-1 224,1-5-232,-3 7 312,2-2-128,2-5-128,3 12 104,-3-5 168,0-8-232,-2 8 160,0-8-56,-1 9-40,1-11-56,5 15 56,-5-6-104,0-9 128,1 11-144,-1-9 120,-2 8 16,1-1-88,6 6 72,-6-7 136,1-5-32,0 8-152,2 0 8,0-3 40,-1 2-112,4 5 112,-1-6 64,-1 1 104,-1 0-248,2-1 64,-1 1 32,0 0-136,2 5 120,-1-4 64,-1 0 40,1 1-104,1 0 16,-2 1-32,2 1-88,0 1 104,0-2-16,0 1 72,0-1-72,0-1 48,0 1-48,0 1-72,0 1 88,0-2 16,0 0 32,0 1-40,0 1 8,0 0 0,0-2-48,0 2 32,3-1-8,-3 1 96,3-2-104,1 0 32,-4 1-16,3-1-88,-3 2 88,3-1 24,-3-1-40,3 0-8,0 1 40,2-1-48,-2 1 32,-3 1 0,5-2 16,0 0 0,0-1 8,-1 2 8,9-1-48,-10 1 0,-3 1 16,4-2-24,0-1-40,11 1 96,-12 1-64,2-1 64,9 0 0,-14 2-32,3-1-16,12-1 40,-10 2-32,9-1 8,-9 1-16,11-2 16,-16 2 0,12 0-32,-7-2 32,14 1-16,-6 1 48,2-2-32,-3 2-48,-12 0 48,15-1 48,-2 1-64,3 0 0,-4-2 48,4 2-32,-1-2 0,-15 2 0,16 0 16,-2 0-32,0-1 16,-1 1 32,0 0-24,-8 0-8,-5 0 0,16 0-24,-11 0-24,7 0 48,-8 0 16,0 0 16,11 0-8,-15 0-24,3 0 16,2 3-16,0-3-16,7 3 16,-9-3-24,2 0 24,-5 0 0,13 0-16,-10 3 48,0-3-8,2 4 8,-2-4-16,2 0-48,-5 0 32,5 3-32,0-3 32,0 0 16,-1 3-16,9-3 16,-13 3-16,0-3 0,5 0-32,0 0 64,8 3-48,-13-3 32,4 0-16,1 4 0,-5-4 0,3 0 16,1 3-32,-1-3 48,0 3-48,0-3 16,-3 3 16,0-3-16,0 0-104,3 3 120,1 0-32,-4 1 104,0-1-88,0-3 0,0 3 0,3 0 16,-3 0-16,0 1 48,0-1-32,0 0-112,0-3 96,0 3-72,0 2 24,3 0 32,-3 0 32,0-1 64,0 1-176,0-5 96,0 5 32,3 0 0,-3 0-48,0-1 88,3 1-40,-3 0-48,0-5 16,0 5-16,0 8 0,3-13-40,1 12 72,-1-8 16,-3 0-64,0-4 32,3 15 40,-3-12-48,3 2 16,-3 11 8,0-12-136,0 11 64,0-15 56,3 5 56,-3 9-8,4-9 72,-1 9 80,-3-9-368,0 9 184,0-14-16,0 5 104,3 10-104,0-11 240,0 11-24,-3-10-248,4 10 128,-4-15-96,0 5 88,3 8-88,-3-10 168,3 10 8,-3-10-224,3 2 32,-3-5 16,0 13 16,3-10-64,1 2 232,-1 0 48,0 7-136,-3-8-144,0-4 48,3 4 0,-3 1-136,3 0 152,1 8 136,-4-13-88,3 5-48,-3-5-16,3 4-16,-3 1-32,5 0 64,-2 0 88,-3 0-56,3-2-64,-3-3 16,0 3-32,0 0 32,0 0 112,0 0 0,3 1-128,-3-1-32,0-3 48,4 0-128,-4 3 128,0-3-32,0 3 224,0-3-208,0 3-32,0-3 48,0 0 32,0 0-200,0 0 288,0 0-152,0 0 48,0 0 16,0 0-144,0 0 160,0 0 64,3 0-80,-3 0-16,0 0-48,0 0 32,3 0-112,-3 0 32,3-1 144,-3-1-48,3 2 0,1-1 80,-4 1-96,3-2-64,0 0 16,0 1 160,0-1-128,1 1 0,0-1 48,-4 2-32,5-2-112,0 1 64,0-1 16,0 1 32,-1 1 0,11-2 64,-15 2-64,3-1-16,0 1-16,0-2 64,10 2 0,-10 0-48,12 0 64,-15 0-48,4 0-48,9 0-16,-8 0 112,9 0-80,-9 0 32,11 0 32,-16 0-32,5 3 0,11-3-16,-3 0 32,-1 3 32,3-3-80,-1 0 80,-14 0-48,13 3-32,-8-3-48,11 0 72,-11 4 16,12-4 8,-12 0 64,-5 0-80,16 0 16,-13 3 0,10-3-32,-10 0 0,2 0 32,9 0-16,-14 0 0,5 0 0,0 0 0,0 0-32,-1 0 32,0 0-48,-4 0 48,3 0-16,-3 0-40,3 0-72,-3 0 8,3 0-128,0-2-128,-3 2 376,0 0-472,0-1-224,0 1-168,0 0-209,0 0-247,4-2-280,-4 2 1600,0-2-2041,0 1-607,0-1-689,0 2-816,3 0-752,-3 0 4905,0 0-5897,0 0 5897</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5:44.117"/>
    </inkml:context>
    <inkml:brush xml:id="br0">
      <inkml:brushProperty name="width" value="0.05" units="cm"/>
      <inkml:brushProperty name="height" value="0.05" units="cm"/>
      <inkml:brushProperty name="color" value="#57D200"/>
    </inkml:brush>
  </inkml:definitions>
  <inkml:trace contextRef="#ctx0" brushRef="#br0">13 472 2352,'0'0'0,"-1"0"752,1 0-752,-4 0 696,1 0-48,2 0 33,-1 0 63,0 0-32,2 0 8,0 0-720,0 0 632,0 0-56,0 0-8,0 0-15,0 0-1,0 0 24,0 0-4033,0 0 7514,0 0-3409,0 0 32,4 0-72,-1 0-72,0 0-95,-3 0-441,3 0 328,2 0-8,0 0 32,0 0-96,9 0-8,-11-1 16,-3 1-264,5 0 192,11 0 0,-13-2 40,11 2-16,-9-1 0,11-1 32,-16 2-248,5-2 184,13 2-80,-14-1 40,14-1 0,-13 1-8,9-1 32,-14 2-168,5-2 160,8 1-56,-10 1 16,11 0 1,-10 0-25,11 0 32,-15 0-128,5 0 96,8 0-48,-8 0 32,9 0-24,-9 0 16,9 0 0,-14 0-72,5 0 40,10 0-8,-11 0 8,11 0 24,-10 0 8,7 0-8,-12 0-64,4-2 56,10 2 32,-11-1 0,10-1 16,-10 2 32,2-2 16,-5 2-152,13 0 160,-10-1 8,0 1-16,0 0 0,0-2-24,1 2-8,-4 0-120,3-1 96,-3-1-24,3 2 16,-3-2-40,0 2 32,3 0 0,-3 0-80,0-1 40,0 1 24,0-2-16,0 2 16,0 0 16,0-1-8,0 1-72,0-2 24,0 0 24,0 2 8,0-1 0,0-1 8,0 1-24,0 1-40,0-2 24,0 0 40,-1 1-24,1-1 16,-2 1 8,2-1-48,0 2-16,-2-2 8,1 1 32,-1-2-24,1 1 24,1 0 0,-2 1-24,2 1-16,-2-3 8,2 1-8,-1-1 16,-1 0 0,2-1-8,-1 1 32,1 3-40,-2-3 32,0 1-24,1-1 24,1 0-24,-2 0 8,2 0-16,0 3 0,-1-4 16,1 1-32,-2-2 32,2 2-8,-2 0 24,2-2-8,0 5-24,-1-3 16,-1-2 8,1 2 8,-1 0 32,0-2-24,1 2 0,1 3-40,-2-3 24,-1-2 8,0 0 32,1 0-32,1 1 33,-2-1-25,3 5-40,-2-5 32,0 0 16,-1 0-8,2-1-8,-1 0-24,2 6-8,-2-7-40,1-6 56,-2 9 8,1-3-8,-1-6 80,1 9-72,2 4-24,-1-7 96,1 1-64,0-7-8,0 10 8,0-3-64,0-7 72,0 13-40,0-3 88,0-4-8,0 1 16,0-1 0,0 1-16,0 0-8,0 6-72,0-13 40,0 10 48,0-2-24,0-2 24,0 1 8,0 0 16,0 6-112,0-5 96,0 0-24,0 0-16,0 0-40,0 2-8,-2 2-72,2 1 64,0-4-48,0 3 80,0-2-16,0 1 96,0-1-16,-2 1-96,2 2 0,-1-1 16,1-1-8,0 0 8,0 1-16,0-1-40,0 2 40,0 0-16,0-1 48,0-1 48,0 0-96,0 2 16,0 0 72,0-1-96,3-1 24,-3 2 40,0-1-152,3-1 80,-3 2 32,3-1 0,1-1-8,-1 2 64,0 0 8,-3-2-48,3 1 16,-3 1-32,3-2 24,1 1 8,-1-1 8,0 2-56,0-2 8,2 2 88,-5 0-80,5-1-16,-1-1 16,1 2 176,8-1-264,-13-1 104,5 2-104,-5 0 88,5-2-152,7 2 176,-7-1-8,8 1 0,-10-2 24,2 2-64,-5 0 24,13 0 0,-10 0 96,10-1-128,-10 1 32,13 0-8,-13 0-8,-3 0 16,16 0 24,-11-2-24,9 2 104,-9 0-16,11 0-120,-11 0 32,-5 0 0,13-2-88,-10 2-8,10 0 112,-10 0-8,10 0-104,-10 0 136,-3 0-40,13 0 32,-10 0-8,10 0 48,-9 0-24,1 4-64,10-4-40,-15 0 56,3 3 16,0 0-8,2 0 24,-1-3-64,1 3 48,0 1-72,-5-4 56,3 3 0,0 0 40,1 0 88,-1 0-168,0 0 24,0 1-8,-3-4 24,0 3-120,0 0 120,5 0 0,-2 0-8,-3 1 8,3-1 24,-3-3-24,0 5 48,4-2-136,-1 2 184,-3-1-64,3 0-64,0 0 136,-3-4-104,0 4-104,0 0 176,3 1-56,1 0-16,-1-2 0,-3 2-56,0-5 56,0 5-40,3 0 104,-3-1-64,3 1 16,-3 0 0,3 0-56,-3-5 40,0 5-16,4 7 72,-4-8-40,3 0-32,-3 9 32,3-10-64,-3-3 48,0 5 0,3 9-8,-3-10 8,3 8 0,-3-8 0,0 0 40,0-4-40,4 13-32,-4-10 32,3 10 16,-3-13 0,3 5 40,0 8-40,-3-13-16,3 5 16,1 7-16,-1-12-16,0 5 16,0 0 0,-3-5 0,0 5 0,3 0 24,1-1-8,-1 1 0,-3 0 0,3 0-16,-3-5 0,0 5 24,3-1-24,-3 1 16,0 0 40,0-2-24,0 2-8,0-5-24,0 5 56,0-2-40,0 0 32,0 0-24,0 0 8,0 1-8,0-4-24,0 3 16,0 0 16,0 0-16,0 0-8,0 1 24,0-1-16,0-3-16,0 3 16,0 0-8,0 0 8,0 1-40,0-1 48,0 0-24,0-3 0,0 3 0,0 0 32,0 1-32,0-1 24,0 0-8,0 0 16,0-3-32,0 5 24,0-2-8,3 2 0,1 0-16,-4-2 32,3-3-8,-3 0-24,3 3 32,0 0-8,0 1-8,0-4 32,1 3-40,-1-3 24,-3 0-32,5 0 32,-1 0-16,1 0 24,0 0-8,0 0-8,0 0-24,-5 0 0,12 0 72,-8-2-40,0 1 0,1-1-24,0 0-48,0 1 24,-5 1 16,5-2 0,9 1 16,-11-3 0,2 3 24,8-2-40,-13 1 0,0 2 0,13-2-24,-13 1-8,4-1 32,1 1 0,0 1 32,9-2 96,-14 2-128,0 0-32,5 0 32,0 0-8,-2-2-96,2 2 128,0 0-112,-5 0 88,4 0-40,9 0 24,-13 0 48,5 0 72,0 0-64,0 0-40,-5 0 0,12 0-120,-8 0 120,-1 0 48,2 0-32,7-1 56,-8 1-56,-4 0-16,4 0-16,9 0 16,-10 0 32,2-2-80,11 2 32,-13 0 192,-3 0-176,13-1-104,-10 1 96,2 0 16,0-2-192,8 2 296,-10 0-80,-3 0-32,3 0 32,2-2-8,0 2-64,-2 0 40,2 0 0,-1 0 96,-4 0-96,4 0-56,-4 0 40,0 0 8,0 0-128,0 0 120,3 0 48,-3 0-32,0 0 16,0-1 56,0 1 0,0-2-56,0 1 40,0 1-56,0-2-88,0 0 32,0 1-32,0-1 88,0 1-56,0 1 56,0-2 8,0 0 40,0-1 8,0 0 64,0 1-192,0-1 96,0 3-24,-2-3-24,2-2-40,0 2 184,0 0-32,0-2 32,-1 2-136,1 3 16,0-3-16,-2-2-104,2 0 80,-2 0-16,1 0-8,-1-1 80,2 6-16,-1-6-56,-1-1 184,0 1-112,1-7 88,-1 10-64,-1-2-96,3 5 56,-2-6 56,-1 1-40,2-8-56,-1 10 64,-1-3-24,1-7-104,2 13 104,-3-3 32,1-4-16,-1-6 24,2 9 96,-1-9-120,-1 10-16,3 3 0,-2-7-32,1 1-96,-1-7 136,2 10 8,0-2 0,0-1 0,0 6-16,0-13 16,-2 10-16,2-4 16,0 1-16,0 0-16,0-7 16,0 13 0,-1-3-16,1-4 0,0-6-16,0 10 24,-2-2 16,1-1 40,1 6-48,-2-13 72,-1 10-40,1-2 40,1 0-72,-4 1 0,3-3-32,2 7 32,-3-5-56,2 1 96,-3-1-96,1 0 88,0 0-16,3 5-16,-5-3-16,2 0 88,0 0-160,0 0 104,1 1-32,0 0 32,1 1 72,1 1-88,-2-2-16,2 1 56,-1-1-8,-1 0-16,0 1 0,1-1-32,1 2 16,-2-1-16,2 1-104,-1-2 96,1 0-8,0 2 136,0 0-104,0 0 40,0-1-64,0 1 40,0-2-32,0 2 0,0 0 32,0 0-16,0-1 16,0-1-16,0 0-16,0 2 16,0 0 16,0 0-8,0 0-16,3-1-8,-3 1 40,3 0-24,-3 0 0,3 0-8,0 0 16,1 0-8,-1 0 0,0 0 0,0 0 0,-3 0 0,3 0-8,1 0 16,0 0-8,1 0-40,0 0 72,0 0-8,-5 0-24,12 0 16,-8 0 16,-1 0-64,10 0 16,-10 0 0,2 0 16,-5 0 0,16 0-8,-13 0 8,10 0 8,-9-2 8,11 2 0,-10 0-16,-5 0 0,16 0 0,-12 0-16,12 0 0,-11 0 16,11 0 0,-16 0 0,5-1 16,11 1 16,-11-2-32,12 2-16,-4 0 48,-8 0-32,9 0 0,-14 0 0,5 0 0,9 0-16,-9 0 0,8 0 16,-10 0 0,-3 0 0,13 3-32,-10-3 48,2 3-32,0-3 48,0 0-32,7 4 0,-12-4 0,3 3-32,1-3 48,-1 3-40,0-3 48,0 3-24,0 0-56,-3-3 56,4 0 16,-1 4-32,0-1 0,0 0 64,2-3-64,-2 3 0,-3-3 16,3 0 32,1 3-8,-1-3-8,0 4 32,0-1-64,-3-3 16,3 0 88,1 3-120,-1-3 32,0 0 0,2 3-88,0-3 88,-5 0 0,3 3-88,0-3 88,0 3-32,0-3 32,1 0 80,-1 4-96,-3-4 16,3 0 112,-3 3-96,0-3 0,3 0 16,-3 3-152,0-3 192,0 0-72,0 3-104,3 0 96,-3 1 16,0-4-80,0 3 176,0 2-176,0-5 72,0 3-88,0 2 88,0-1 16,0 0 56,4 0-16,-4 1 64,0-5-120,3 5 120,-3 8-120,0-10 16,3 2-168,-3 0 32,3-1-56,-3-4 176,0 5 48,3 8-48,1-10-16,-4 2 224,3 0-344,-3 8 208,0-13-72,0 3 104,3 2-128,0 9 96,0-11-136,-3 10-8,4-10 16,-4-3 56,3 14-16,-3-9 0,3 10-24,-3-11-24,0 9 112,3-10 8,-3-3-56,0 13 104,0-10 48,0 2-184,0 8-32,0-10-24,3 2 192,-3-5-104,0 13 48,0-10-8,0 2-24,0 0-192,0-1 328,0 9-144,0-13-8,3 5 136,-3 0-360,0-1 136,0 0 104,0-1 72,0-3-88,4 3 72,-4 0 64,0 0-31,3-3-258,-3 4 233,0-4-80,0 0-32,0 0-56,3 3 176,-3-3-136,3 0 48,-3 0 137,3 0-137,-3 0 0,0 3 32,0-3-8,0 0-32,0 0-24,0 0 48,0 0-16,0 0-65,0 3 114,4-3 23,-4 0-201,0 0 129,0 0 24,0 0-256,0 0 585,3 0-281,-3 3 80,0-3-152,0 0-208,0 0 88,0 0 176,0 0 40,0 0-112,3 4 104,-3-4-88,3 0-88,0 0 24,1 0 200,-1 0-64,0 0-56,0 3-32,-3-3 16,3 0-144,1 0-9,-1 3 202,2-3-81,-1 0 64,1 0 40,-5 0-72,13 3-48,-13-3 200,5 0-200,9 0 40,-11 3-8,10-3-120,-13 0 136,3 0 0,10 0 104,-10 0-104,2 0 48,11 0-24,-13 0-112,-3 0 88,15 0 16,-12 0-64,11 0 48,-9 0-24,13 0 8,-14 0 48,-4 0-32,18 0 24,-13 0 24,12 0-48,-12 0 0,11 0-32,-11 0-8,-5 0 40,16 0 8,-11 0-64,9 0 72,-9 0 0,8 0-16,-10 0 40,-3 0-40,5 0 32,7 0-48,-8 0 16,0 0-16,9 0-8,-10 0 24,-3 0 0,4 0-16,0 0 40,0 0 8,-1 0-16,0 0 0,0 4-16,-3-4 0,0 0-16,3 0 0,1 0 16,-1 0-32,-3 0 48,3 0-16,-3 0 0,3 0 16,-3 3-16,0-3 0,0 0 0,0 0-40,3 0 64,-3 0-24,0 0 32,0 0-16,0 0-16,0-2 16,0 1-48,0-1 64,0 0-32,0 1 16,0 1-16,0-2-16,0 1 56,0-1-40,-1 0 48,1 1-8,-2-1-40,2 2 0,0-3 32,0 0 0,-1 0-32,-1-1 16,0 0 0,1 0 0,1 4-16,-2-4 24,1-1-8,-1 2-16,0-2 16,-1 0-16,2-1 16,1 6-16,-4-7 16,3 1-32,-1 0 32,1-7 8,-3 10-8,3-4 0,1 7-16,-3-13 16,1 9 0,-1-3 0,0-6-48,1 9 32,0-3-48,2 7 48,-3-13 64,2 9-32,-1-9-32,0 6 24,1-5-48,-1 7 64,2 5-40,-1-13 80,-1 8-112,0-9 32,1 9 0,-1-8-72,1 9 96,1 4-24,-2-7 104,0-6-104,1 10 0,-2-3 0,1-1-120,0 1 152,2 6-32,-3-6-40,0 1 80,1-2-24,1 3-48,-1-1 96,1 2 40,1 3-104,-4-4-64,3 1 64,-1 0 0,1 1-72,-1-1 120,0 2 88,2 1-136,-1-2-80,-1 0 80,1 1 16,1-1-104,0 1 88,0 1 104,0 0-104,0-2-104,0 2 120,0 0 72,0 0-208,0 0 392,0 0-272,0 0 24,3 0-168,0 0 144,-3 0 72,3 0 96,-3 0-168,3 0-32,1 0 0,-1 0-72,0 0 0,2 0 192,0 0-56,-5 0-32,4 3 56,1-3-96,8 0 8,-10 0 104,2 0-24,0 0-216,-5 0 168,16 0-128,-13 0 32,10 0 8,-8 0 176,7 0 128,-7 0-216,-5 0 0,16 0 8,-11 0 104,12 0-176,-4 0 136,0 0 8,-8 0-112,-5 0 32,19-1 0,-14-1-56,16 0 40,-5 1-16,-4 1-104,1-2 136,-13 2 0,5-1-72,9 1 160,1 0 64,-11 0-96,12-2-128,-11 2 56,-5 0 16,15 0-16,-11 0-88,1 0 272,11 0-144,-11 0 56,-5 0-80,5 3-64,0-3 200,-1 3-104,1-3 32,0 4-40,0-4-184,-5 0 160,5 3 0,-1-3 88,1 0-104,0 3 64,0 0-64,0-3-120,-5 0 136,3 3 0,0-3 192,0 4-24,0-4-88,0 0-80,1 3-248,-4-3 248,3 0-104,-3 3 104,3-3-16,-3 3 48,3-3-80,0 3-24,-3-3 72,0 0-16,0 4-16,0-1 168,0 0-104,4-3-16,-1 3 16,-3-3-32,0 0-112,0 3 248,3 1-192,-3 0 56,0 0-32,3 0-104,-3-4 136,0 4 80,0-1-144,0 0 80,0 0 0,0 2-32,3-2 88,-3-3-72,0 5 16,0 0 64,0 0-96,0-1 0,0 1 16,0 0-88,0-5 88,0 14 0,0-11-32,0 2 0,0 8 48,0-10 0,0 2 24,0-5-40,0 14 32,0-9 120,0 8-152,0-10 0,0 2-16,4 9-152,-4-14 168,0 4 0,0 0 0,0 9 32,0-13-64,0 13 48,0-10 16,0-3-32,3 5 0,-3 8 16,0-10 16,3 2-32,-3 7 16,0-8 24,0-4-40,0 4-24,0 9 64,0-10-40,0 2 16,0 10 16,0-12-16,0-3-16,0 5 40,0 7-24,0-8 16,0 0-16,0 1 32,0 8-8,0-13-40,0 3 16,-2 2 32,2 0-16,0 0 0,0-1 8,0 1-24,0-5-16,0 5 0,0 0 16,0-2 32,0 0 0,0-3 24,0 3-40,0-3-32,0 4-16,0-1 48,4-3 0,-4 0 16,0 3 8,3-3 8,-3 0-64,3 3 16,-3-3 16,3 0 0,0 0-24,-3 0 40,4 0-32,-4 0-16,3 0-16,2 0 32,-2 0-32,2 0 16,-1 0 48,-4 0-48,5 0-16,0 0 16,0 0 16,0 0-16,-1-2 32,9 2-32,-13-1 0,0 1 0,13-2 16,-10 1-16,2 1 32,9 0-8,-11 0-48,-3 0 24,13 0 40,-10 0-40,10 0 16,-8 0-16,8 0-40,-8 0 48,11 0 8,-16 0-16,12 0 16,-7 0 0,11 0 0,-11 3-32,11-3 32,-11 0-32,-5 0 16,16 0 16,-12 0-16,12 3 32,-11-3 48,10 3-48,-15-3-32,3 0 32,2 0-48,9 0-16,-11 0 16,2 0-16,0 0 32,-2 0-32,-3 0 32,3 3 0,0-3 16,1 0-32,-4 0 16,3 0 64,-3 4-96,0-4-16,0 0-48,0 0-104,3 0 32,-3 0 168,0 3-256,0 0-128,0-3-176,0 0-232,0 0-193,0 0-223,0 0 1208,0 3-1448,0-3-673,0 0-855,0 3-1009,3-3-1088,0 0-2761,-3 0 7834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02.752"/>
    </inkml:context>
    <inkml:brush xml:id="br0">
      <inkml:brushProperty name="width" value="0.05" units="cm"/>
      <inkml:brushProperty name="height" value="0.05" units="cm"/>
      <inkml:brushProperty name="color" value="#F2D80D"/>
    </inkml:brush>
  </inkml:definitions>
  <inkml:trace contextRef="#ctx0" brushRef="#br0">15 257 2464,'0'0'0,"-1"0"792,-3 0-160,1 4-112,3-4-520,-1 0 457,-1 0-17,0 3 0,2-3-8,0 0 0,-1 0-16,1 0-416,0 0 392,0 0-48,0 0-24,0 0-16,0 3-8,0-3 16,0 0-312,0 0 328,0 0 33,0 0 23,0 0-16,0 0 0,3 0 24,-3 0-392,0 0 400,3 0 0,-3 0 0,0 0-16,3 0 0,-3 0 24,0 0-408,4-2 376,-1 2-15,-3 0-33,3-1-40,-3-1-16,3 1-40,-3 1-232,0 0 216,3-2 8,-3 2-8,4-2 16,-1 1-8,-3-1 8,0 2-232,0 0 240,0 0 16,3-1-8,-3 1 32,0 0 0,0-2-16,0 2-264,0 0 240,0-1-47,0-1-49,0 2 8,0 0-32,0 0-24,0 0-96,0-2 88,0 1-24,3 1-32,-3-2 24,0 1-32,0-1 24,0 2-48,3 0 32,-3-2 8,4 1-16,-1-2 0,-3 1 16,3-1-24,-3 3-16,3-3 32,-3-1 8,3 1-16,1 0 0,-1 0 24,0 0 8,-3 3-56,3-4 96,-3 3-32,3-2-16,0-2 0,1 2-32,-1-1 48,-3 4-64,5-3 64,-1 0 0,1 1 24,-2-1-16,1-2-8,-1 2-24,-3 3-40,3-5 64,0 2-16,2 0 8,0 0 8,-2 0-24,2-1-8,-5 4-32,5-3 128,-2-2-64,2 2-8,-2 0 24,0-2-96,2 2 40,-5 3-24,5-3 88,-1 0-48,1-2 0,0 0 24,0 0-48,0 0 64,-5 5-80,3-3 64,0-1-16,2-1-16,-2 2-48,2-2 32,0 2-16,-5 3 0,3-4 32,1 1 0,1 0-32,0-2 40,0 4-32,0-3 8,-5 4-16,4-3 80,1 0-56,0 0 0,8 1-24,-10-1 32,2 0 16,-5 3-48,5-3 16,-1-1 8,1 1-48,0 2-16,0-1 96,0 0 56,-5 2-112,3-1 56,0-2-16,0 1-64,0 0-136,1 1 200,-1 1-40,-3 0 0,3-2 64,0 1 32,0 1-152,-3-2 40,4 2 32,-1 0 24,-3 0-40,3 0-16,0-2 48,0 2-64,-3 0-88,4 0 200,-1 0-24,-3 0-56,3 0-16,0 0 96,0 0-168,-3 0-24,4 0 168,-1 0 8,-3 0-64,3 0 56,0 0 8,0 0 16,0 0-208,1 0 168,-1 0-32,-3 0-8,3 0-80,2 0 120,-2 0-64,0 0-16,0 0 80,1 0 0,-4 0-40,3 0 16,0 0 32,2 0-8,-2 0-40,0 0 56,2 0-16,-5 0-40,3 0-72,0 0 64,1 0-32,-1 0 24,0 0 40,0 0 32,-3 0-56,3 0 40,1 0-24,-4 4 32,3-4-48,0 3 40,0-3-8,-3 0-32,3 0-32,1 3 24,-1-3-88,0 0 120,2 3 8,-2-3 8,-3 0-40,5 3 120,-2 1-160,0-4-32,0 0 128,1 3-32,0-3 72,-4 0-96,4 3 120,-1-3-80,0 0 0,0 3-8,2-3-8,-2 0-8,-3 0-16,5 3 40,0-3-40,-1 0 24,1 4 32,0-4-16,-2 0 73,-3 0-113,3 0 64,1 3-8,-1-3-32,2 0 32,-2 3-32,2-3 16,-5 0-40,3 3 48,0-3-24,0 3 16,0 1-8,1-4 8,-4 3-16,0-3-24,3 3 16,0-3-16,0 3 16,0 0 8,1 1-24,-4-1 24,0-3-24,3 3 0,0 0 32,-3 0-8,3 1-8,0-1 8,1 0-8,-4-3-16,3 3-16,0 0 32,0 0-16,0 1 0,-3-1 32,4 0-24,-4-3-8,4 3 0,0 0 32,0 1-24,0-1 8,-1-3 56,0 3-32,-3-3-40,3 3 24,2 0 32,-2 1-16,0-4 16,0 3 0,1 0 16,-4-3-72,3 3 40,0 0-8,0 1 8,0-4-16,1 3 8,-1 0 8,-3-3-40,3 0 32,0 3-8,0 0 8,2 1-8,0-4 8,0 3-32,-5-3 0,5 0 24,-2 3-24,2 0 16,-2 0 8,2 1-24,-2-1 48,-3-3-48,5 3 8,-1 0 24,0-3-8,0 3 8,1 1-8,-2 0 8,-3-4-32,5 4 24,0-1 24,-2 0 8,0 2 0,2-2 24,0 0-24,-5-3-56,3 3 88,2-3-32,-2 4-16,2-1-8,0 0 0,-1 0-8,-4-3-24,4 3 56,0 0-24,1 1-8,-2-1 8,1 0-32,-1 0 24,-3-3-24,3 3 32,0 1-16,0-4 8,1 3 8,-1 0-16,0-3 24,-3 0-40,3 3 32,0 0-8,2 1 8,0-4 8,0 3-24,-5-3-16,3 0 40,2 3-24,0-3-32,-1 0 16,1 3-40,0-3 72,-5 0-32,5 3-16,0-3 40,-1 4 40,1-4-40,0 3 32,0-3-40,-5 0-16,5 3-72,-1 0 88,1-3-16,0 3 32,0-3 24,0 0-32,-5 0-24,4 4-24,1-4 64,0 0-8,0 0-8,-2 3 40,0-3-64,-3 0 0,3 3-64,2-3 112,-2 0-8,0 0-24,1 3 88,0-3-88,-4 0-16,5 0 72,0 3-64,-2-3 56,2 0-56,-2 0-32,2 4 96,-5-4-72,5 0-128,0 0 168,-1 0-8,9 0-24,-10 0 112,2 0 24,-5 0-144,13 0 64,-10 0-64,2 0 56,0 0-144,8 0 128,-13-2 96,0 2-136,4 0 40,1-2-8,0 2-88,8-1-48,-10 1 160,0 0-40,-3 0-16,5-2 104,0 2-72,-1-1-112,1 1 144,0 0-96,0-2 88,-5 2-56,3 0-24,0 0-24,0-2 32,1 2-96,-1 0 240,2-1-144,-5 1 16,3 0 0,10 0 80,-13 0-160,4 0 80,1-2 0,0 2 80,-5 0-80,3-1 24,2 1 8,-2-2-64,2 0-24,0 1 112,0 1-24,-5 0-32,12-2 32,-8 1-120,0-1 88,0 2 56,0-2 0,-4 2-56,5 0 80,0 0-80,-2-1-104,0 1 40,0-2 80,1 1-16,-4 1 0,3 0 72,0 0-40,-3-2 0,3 2 40,0 0 64,1-2-112,-4 2-24,0 0-16,3 0 81,0-1-242,0-1 9,2 1 232,0-1-152,-5 2 88,5-2 112,-2-1 56,0 2-248,0-3 144,2 3-64,0-2 32,-5 3-32,13-4 41,-13 1 79,3 2-168,0-3 32,0 3-8,0-2-129,-3 3 153,4-2 64,-1 0-96,0 1 32,0-1 89,-3 1-57,5-1 8,-5 2-40,3-2 0,-3 2-16,3-1 16,-3 1-24,4-2 48,-1 1-64,-3 1 40,3-2-16,-3 2 32,3-1 24,-3 1-24,3-2 0,0 2 16,-3 0-32,4-2-64,-1 1-9,2-1 90,-1 1-1,0-1-16,-1-1 56,-3 3-56,5-2-24,-1-1 80,1 0-40,0 1-32,0-1 48,0 0-136,-5 3 104,4-2 0,1-1-32,0 1 32,0-1 16,0 0-32,-2 1 64,-3 2-48,5-1-16,-2-1 104,0 1-72,-3-1 40,3-1-40,-3 1-104,0 2 88,3-1 16,1-1 24,-1 0-40,-3 1-24,3-1 24,-3 1-48,0 1 48,3-2-16,-3 0 32,3 1-16,1-1 16,-1 1 16,0-1-8,-3 2-24,3-2 0,2-1-16,-2 0 16,2 0 16,-2 0 0,2-2 16,-5 5-32,5-2-16,-1-1 32,1 0-16,0 0-16,0-1 0,0 0 0,-5 4 16,4-4 0,1 1 0,0 0 32,-2 1-16,2-1 0,-2-2-32,-3 5 16,3-3 16,1-2-16,-1 2 0,2 2 0,-2-1-16,0-1 16,-3 3 0,3-2 16,0-1 0,1 0-8,-1 1 8,0 1-32,0-1 16,-3 2 0,3-1-8,1-1-24,-1 0 48,2 1 8,-2-1 8,0 1-16,-3 1-16,3-2-16,2-1 0,0 1 0,0 1 32,-1-1-16,0-1-16,-4 3 16,4-3-8,1 1 8,-2-1 8,2 1 8,-2-1 16,0 1-32,-3 2 0,4-3 0,-1 2 0,0-1 0,0 0-16,0-1 0,1 2 16,-4 1 0,0-4-16,3 3 32,0-2-32,0 1 48,2 0-16,0 1 16,-5 1-32,3-2-32,0 1 32,0-1 16,1 0-64,0 1 80,1-1-32,-5 2 0,3-1 88,1 1-40,0 0-32,0-2-32,-1 2-56,0-2 40,-3 2 32,3 0-80,0 0 96,1-1-32,-1 1 80,2 0 24,-2 0-144,-3 0 56,3 0 40,0 0-64,0 0-24,1-2 80,-1 2-80,0 0 64,-3 0-16,3 0-72,2 0 96,-2 0-40,2 0 32,0 0 16,0 0-80,-5 0 48,4-1 48,1 1-80,-2-2 96,2 2-32,0-2-8,-2 1 40,-3 1-64,5 0-32,0-2 0,-1 2-24,0 0 8,0 0 184,0 0-88,-4 0-48,3 0 56,2 0-56,-2 0-104,0 0 192,0 0-56,0 0 40,-3 0-72,4 0 32,-1 0-88,2 0-24,-2 0 24,2 0 176,-2 0-104,-3 0-16,5 0 40,-2 0-80,0 0-112,0 0 192,-3 0-112,3 0 160,-3 0-88,4 0 0,0 3-72,1-3 88,-2 0-32,1 4 88,0-4-112,-4 0 40,4 0 24,-1 3-96,0-3 120,0 0-24,2 3 72,-2-3-80,-3 0-16,3 3-112,0-3 160,1 0-208,-4 3 144,3-3 88,0 4-104,-3-4 32,3 0 88,2 3-24,-2-3-8,2 3 24,0-3-8,-2 0-88,-3 0 16,5 3-88,-2 0 56,0-3-8,2 4-56,-2-4 56,2 0 40,-5 0 0,3 3 0,0-3 16,-3 3 72,4 0-72,-4 0-16,3-3 104,-3 0-104,3 4-64,0-1 56,-3 0 168,5 0-56,-2 0-88,0-3-16,-3 0 0,4 4-176,-4 0-24,3 0 184,0-1 48,0 0-32,0 0 104,-3-3-104,0 3 0,0 1-40,4-1-80,-1 0 136,0 0 8,0 2-24,-3-5 0,3 3 168,2 0-216,0 0 32,-2 1 48,2-1-64,-2 0 64,-3-3-32,3 3 16,2 0-48,0 1 64,0-1-32,-1 0 0,0 0 16,-4-3-16,3 3 0,0-3 120,2 4-104,0-1 0,-2 0-32,2-3-72,-5 0 88,3 3-32,0 0 48,0-3 0,0 4 8,1-4-24,-1 3-16,-3-3 16,3 3-24,0 0 96,0-3-88,1 3 16,-1 1 0,0-1-88,-3-3 88,3 0 32,0 3-8,1 0 8,-1-3-48,0 3 0,0 1-8,-3-4 24,3 3-16,1 0 16,-1 0-16,0 0 16,2-3 16,0 4-16,-5-4 0,3 3 0,2 0 32,-1-3-24,0 3 24,0 0-16,1 1-32,-5-4 16,5 0-16,0 3 16,-1 0 0,1-3 16,8 3 0,-13-3 0,0 0-16,5 3-32,0-3 32,-2 4 0,2-1 0,-2-3 0,2 3 0,-5-3 0,3 3 0,2 0 16,-1-3-16,0 3 16,-1-3-16,0 4 0,-3-4 0,3 3 0,0 0-16,1-3 16,-1 3-16,0 0 32,0-3 0,-3 0-16,3 4-16,1-1 64,-4 0-48,3 0 0,2-3 16,-2 3-32,-3-3 16,5 4-16,-2-1 32,0-3-16,2 3 0,0-3 24,-5 0-24,4 3 0,1 0 0,0-3-8,0 4 8,-1-4-16,1 0 16,-5 0 0,13 3 0,-13-3 16,5 0-64,0 3 48,7-3 16,-12 0-16,5 0 56,0 0-40,-2 3-16,2-3 0,-2 0-16,2 0 16,-5 0 0,5 0 16,-2 0-32,2 3-8,-2-3 32,0 0-32,2 0 48,-5 0-24,3 4-40,0-4 40,1 0 16,0 3-32,1-3 56,0 0-48,-5 0 8,5 0-80,0 0 80,9 3 0,-14-3 16,5 0 56,7 0-40,-12 0-32,0 0 16,5 0-16,8 0-16,-10 0 0,2 0-8,9 0 24,-14 0 0,4 0-80,0 0 96,11 0-16,-12 0 16,2 0 56,8 0-56,-10 0 16,-3 0-32,5 0 0,7 0 16,-8 0-16,0 0-48,1 0 112,-5 0-64,13 0-48,-8 0 48,0 0-48,-1 0 96,1 0-200,-5 0 152,5 0-160,0 0 160,-1 0-16,1 0 168,0 0 24,0 0-72,-5 0-104,5-2 64,-1 1-64,1 1 16,-2-2-80,2 2-88,0-1 136,-5 1 16,5-2 48,8 0-48,-13 2 120,3-1-88,2 1-32,-1-2 120,-4 2-120,5 0 0,0-1 32,0-1-80,0 0-56,-1 2 16,1-1 248,-5 1-160,3-2 80,1 1-48,0-1 88,1 0-216,0 2 112,-2-1 32,-3 1-48,3 0 0,1-2-80,-1 1 40,1-1-56,1 2 56,-2-2 192,-3 2-152,5-1 0,0-1 40,-2 1 40,0-1-128,2 0 168,-2 1-176,-3 1 56,5-2 0,0 1-64,-2-3-88,2 3 216,0-1-8,-2 1-56,-3 1 0,5-4 64,0 3-32,-2-2-8,2 1 176,-1 0-232,1-1 8,-5 3 24,5-1-144,0-1-16,0-1 264,-2 1-152,2-1 200,-1 0-152,-4 3 0,4-3-88,0 0 208,1 1-272,0-1 240,0 0-104,0-1 8,-5 4 8,4-3 8,0 0-112,0 0 288,1 0-112,-2-1 56,2 1-72,-5 3-56,3-3-120,2 0 104,0 0-88,0-1 120,-1 1-32,1 0-64,-5 3 80,5-3 0,0 0-24,9-1 64,-14 3 72,5-2-128,0 1 0,-5 2 16,5-3-48,-1 0 128,11-1-232,-15 1 272,5 2-88,-1-3-200,-4 4 168,4-1 192,0-2-264,1 1-32,0-1 104,0 1-16,0-1 16,-5 3 0,4-2 72,1-1 64,-2 0-168,1 1 48,0-1 0,1 2-104,-5 1 88,5-4 48,-2 3 88,2-2-64,0-1-88,-1 3 32,1-2-168,-5 3 152,5-2-56,0 0 176,8-2-104,-10 0-32,2 0 16,-1 0-64,-4 4 64,5-1 32,0-2 216,0 0-208,0 1-40,-1 0 16,11-1-184,-15 3 168,3-3 48,0 1-64,2-1 16,0 0-16,0 1-32,7 1 48,-12 1 0,0-2 0,5-1 0,0 1 0,-2 1 16,2-1 0,-2 1 0,-3 1-16,5-2 48,-2 0-48,2-1 16,-2 2 0,2-1-48,0 2 48,-5 0-16,3-2-16,2 1 32,-1-1 16,0 1-24,-1 1-16,0-2 8,-3 2 0,5 0-32,0 0 72,-2-2-24,0 2-16,2 0 0,-2 0-24,-3 0 24,5 0-32,0-1 16,-2-1 16,2 2-32,-1 0 48,1 0 16,-5 0-32,5-1-16,0-1 32,0 2-16,-2 0 0,0-2 32,2 2-24,-5 0-8,5 0-24,-1-1 24,0 1-16,0 0 16,-1 0 32,1 0-32,-4 0 0,3 0 8,0 0-16,2 0 8,-2 0 0,2 0 8,-2 0-16,-3 0 8,3 0 0,0 0 8,1 0-32,0 3 24,0-3-16,0 3 0,-4-3 16,4 0 16,0 0-32,1 3 48,0-3-16,0 0-16,0 4 8,-5-4-8,4 0 0,1 0 16,0 3 0,0-3 16,0 0-48,-1 3 16,-4-3 0,5 0-56,0 3 24,0-3 32,0 3-32,-1-3 64,1 4-48,-5-4 16,5 0-48,0 3 32,-2 0 32,2 0 16,-1 0 16,1-3-32,-5 0-16,13 4 8,-8-1 8,0 0 0,-2 0-48,2 0-120,-5-3 152,14 0 96,-11 4-112,2-1 48,0-3 152,-2 3-280,2 0 112,-5-3-16,5 3 64,7 0-64,-12 1 16,4-1 0,0 0-48,1 2 0,-5-5 32,13 3 64,-13 0-56,5 0 24,9 1 32,-14-1-16,5 0 56,-5-3-104,13 3 152,-13 0-152,12 1-40,-12-1-40,13 0-240,-10 0 256,-3-3 64,5 3 80,0 1-56,0-1 168,8 0-136,-10 0 8,10 0-48,-13-3-16,3 4 216,2-4-184,-1 3-160,12 2 144,-3-2-280,-10 0 240,-3-3 24,13 3 40,-10-3-56,2 3 96,8 1-48,-10-1 32,2 0 40,-5-3-104,13 0 160,-9 3-104,9 0-144,-8-3 8,11 4-32,-11-4 176,-5 0-64,13 3 0,-10-3-16,2 3 0,-1-3-120,1 3 200,0-3 8,-5 0-72,5 0-56,8 3 40,-13-3-48,3 0-16,-3 0 240,3 0-136,-3 0-24,3 4-184,0-4-136,-3 0-216,4 0-200,-4 0 120,0 0-369,0 0 985,4 3-1208,-4-3-136,4 0-473,-4 0-303,3 0-617,0 0-871,-3 0 3608,3 0-4697,0 0-2841,-3 0 7538</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10.816"/>
    </inkml:context>
    <inkml:brush xml:id="br0">
      <inkml:brushProperty name="width" value="0.05" units="cm"/>
      <inkml:brushProperty name="height" value="0.05" units="cm"/>
      <inkml:brushProperty name="color" value="#F2D80D"/>
    </inkml:brush>
  </inkml:definitions>
  <inkml:trace contextRef="#ctx0" brushRef="#br0">36 358 1152,'0'0'0,"0"0"88,0 0-88,-2 0 80,1 4 8,-1-4 32,1 0 16,-1 3 0,0-3 32,2 0-168,-1 3 168,-1-3 40,1 3 24,-1-3 56,0 3 56,-1-3 64,3 0-408,-1 4 472,-1-4 32,0 0 9,1 3-17,1-3-8,-2 0 0,2 0-488,0 0 496,0 0 40,0 3 32,0-3 40,-1 0 25,1 0-33,0 0-600,-2 0 616,2 0-56,0 0 0,0 0-16,0 0-64,0 0-32,0 0-448,0 0 400,0 0-24,0 0-39,0 0-33,-2 0-24,2 0-88,0 0-192,0 0 200,0 0-32,0 0-16,0 0 56,0 0-40,-1 0 24,1 0-192,0 0 168,0 0-16,0 0 8,0 0-40,0 0-24,0-2-32,0 2-64,0-1 80,0-1 16,0 1 32,3-1 8,-3 0 40,0 1-56,0 1-120,3-2 192,-3 1-64,3-1-32,1 0 48,-4-1-120,3 0 48,-3 3-72,3-3 80,0 0-16,0 0 32,1-1-16,-1 0 9,0-1-33,-3 5-56,5-3 72,-2-2-48,0 0-24,2 2 0,-2-2-32,0 0 32,-3 5 0,4-5 32,-1 1 24,0-1 16,0 2 24,0-2-96,1 0 48,-4 5-48,3-3 24,0 0-32,0-1 56,0 0 0,1 0 16,-1 0-16,-3 4-48,0-5 32,3 2-32,0-1 48,-3 1-16,3 0 16,1-2-40,-4 5-8,3-3-24,0-2 64,0 2-40,-3 0 112,3 0-64,1-1-32,-4 4-16,3-3 56,0 0-104,0 0 96,0 0 32,2-2-48,0 0 8,-5 5-40,5-5 24,-1 1-8,1-1 16,8 0-8,-10 0-32,2 2 16,-5 3-8,5-5 16,8 0 0,-13 1 8,4-1 8,1 0-32,8 0 16,-13 5-16,0-5 48,5 1-8,8-1 88,-10 2-32,2-2-64,-1 0-64,-4 5 32,5-3-72,0 0-32,0-1 104,0 3 0,-1-2 0,9 1 40,-13 2-40,0-2-16,3 1 16,0-1 40,1 1-24,0-1 8,1 0 16,-5 2-40,5-1-40,0-1-8,0 1 80,-1-1-40,9-1 32,-10 1 24,-3 2-48,5-1-8,0-1-8,0 0 16,0 1 16,7-1-8,-12 1 72,0 1-80,5-2 48,-2 0-8,2 1-16,0 1 0,0-2 16,0 1 8,-5 1-48,4-2 56,1 0-32,0 1 24,0 1-16,0-2-24,-1 1 16,-4 1-24,4 0 0,0 0 40,-1 0-16,1 0-24,-1 0 0,0 0-24,-3 0 24,3 0 16,0 3-16,1-3 8,-1 0-16,0 3-8,-3-3 16,3 0 0,0 3 0,1 0 0,-1-3 16,0 4-16,0-1 8,-3-3-8,3 0 16,1 3-32,-1 0 16,-3-3-8,5 3 16,-2 1 24,-3-4-32,3 0 8,0 0 16,0 3-8,2-3 8,-2 3 16,2 0-40,-5-3 0,5 0 0,-2 3 16,0 1-32,1-1 40,0-3-8,0 3-8,-4-3-8,3 3-8,2-3-8,-2 3 16,2 1 0,-1-4 16,-4 0-16,4 3 8,0 0-16,1 0 16,-2-3-8,2 3 16,0 1 24,0-1-40,-5-3 0,3 3 8,2-3-8,-1 5-8,1-2 8,0 0 24,-2 0 16,-3-3-40,3 5 24,2-2 0,0 1 56,0 0-24,0 0 32,-1-1-8,1 0-16,8-3 16,-13 5-16,5-2 24,-2 0 8,2 0-16,-5-3-80,5 4 64,-1-1-16,1 0 8,0 0-16,0 0 16,0 0-16,-5-3-40,4 0 48,1 4-32,0-1 32,0 0-8,7 0-8,-12-3-32,4 3 48,-1-3 8,10 4-32,-10-1 32,2-3 0,-1 3-32,1 0 16,-5-3-40,5 0 24,0 3 8,8 1 24,-13-1-8,4 0 8,-4-3-56,5 3 40,-2-3 0,2 3 16,0 1-32,0-4 57,0 3-25,-1 0 80,-4-3-136,5 0 72,0 3-32,0-3 8,0 3-96,-1-3 72,-4 0-24,5 4 40,0-4-8,0 3 8,0-3 0,7 3-16,-12 0-88,0-3 64,5 3 0,0-3 40,0 4-24,-1-4 80,1 3-72,0 0-24,-5-3 0,5 0-24,-2 3 32,2 0 24,0 1 8,-2-4 16,0 3-96,-3-3 40,3 3-72,0 0 72,1 0 16,-1-3 48,2 4-24,-1-1-40,-4-3 0,4 0-8,-1 3 32,2 0 48,-1-3-32,1 0-40,0 3-80,-5-3 80,5 0 8,0 0 8,7 0 80,-8 0 16,0 0-128,9 0 56,-13 0-40,3 0-56,2 0 56,8 0 72,-10 0-48,10 0 24,-10 0-8,-3 0-40,5 0 24,0-1-32,9-1 64,-11 2-16,0-1-72,2-1 160,-5 2-128,5-2-56,0 1 40,8-1 32,-13 2-32,3-1 48,2-1-48,-5 2 16,4-2 16,0 2-88,-1-1 144,0-1 8,0 1 16,2-1-40,-5 2-56,3-3 56,0 0-80,2-2 8,0 2-24,0-1-16,0 1 152,-5 3-96,4-3-72,9 0 88,-13-2 56,5 2-160,-2 0 176,0-1-64,-3 4-24,3-3-24,2-2 24,-2 2 80,1 0-80,0 1 0,0-1 0,-4 3 0,4-1-80,1-3 96,0 0 80,-2 0-16,2 1 8,-2 0-72,-3 3-16,5-3-112,0 0 64,0-1 48,-1 1 144,0 0-120,0 0-48,-4 3 24,4-3-88,-4-1-48,3 1 216,0 2-48,0-3-32,0 0 0,-3 4 0,4-5-56,-1 2-40,0-2 136,0 0-56,2 2 32,0 0 64,-5 3-80,3-3-40,0-1 40,2 1-96,-2 0 64,2 0 32,0-2 48,-5 5-48,4-3 96,1 0-136,0-2 104,0 2-32,0 1-64,7-1 120,-12 3-88,0-3-88,5-1 136,0 1-8,0-2-24,0 2-16,7 0-48,-12 3 48,0-3-24,5 0 64,0 1-56,0-1-40,0 0 88,-1-1-88,-4 4 56,4-3 16,0 2 24,1-1-56,0-1 32,0 0-32,0-1 56,-5 4-40,4-3 0,9 2 56,-13-3-40,5 1-56,0 2 56,-2-3-88,-3 4 72,5-1 0,7-2 16,-12 1-16,5-1-16,0 0 16,8 1-16,-13 2 16,3-3 16,0 1 0,2-1-16,0 0 8,0 1-16,-1 1 8,-4 1 0,5-3 0,8 1 8,-10 0 24,2 1-48,0-1 16,8 1 0,-13 1 0,3-2-16,0 0 48,2 1-32,0-1 40,7 2 0,-8 0-8,-4 0-32,4-1 56,1 1-56,8-2 24,-10 0 8,2 2-16,0-1-16,-5 1 0,4 0-16,1 0 72,0 0-88,8-2 48,-13 2 16,5-1-64,-5 1 32,4 0 0,1-2 32,0 2-16,0 0 8,0-2 8,-1 2-32,-4 0 0,13 0 0,-13-1 0,5 1-16,0 0 0,0 0 32,-1-2-16,-4 2 0,5 0 0,0 0 16,0-1-16,0 1-16,-2 0 32,0 0-32,-3 0 16,5 0 0,-2 0 24,2 0-24,-2 0 32,0 3-32,0-3-16,-3 0 16,0 3 0,3-3-16,1 3 16,-1 0 16,0-3-32,-3 4 32,0-4-16,3 0 56,0 3-80,1 0 32,-4 0-48,3-3 72,-3 0-32,3 3-48,-3 1 40,3-4 8,-3 3 8,3-3 24,1 3-32,-4-3 0,0 3 40,4 0-24,0-3 0,-1 3 0,2 1-48,-2-1-24,-3-3 56,3 0 16,-3 3-16,3 0 0,0 0 56,1 1-72,-1-1-40,-3-3 56,0 3 0,3 0 16,0 0-32,0 1 72,1-1-72,-1 0 72,-3-3-56,0 0-72,3 3 72,2 0 16,-2 1-40,0-1 120,0-3-56,-3 0-40,4 3 32,-1 0-32,0 0 16,0-3-16,2 4-56,0-1 64,-5-3-8,3 3 16,0 0-16,0-3 48,1 3-48,-1 1 40,0-1 16,-3-3-56,3 3 0,0 0 16,2 0-64,-2 1-8,2-1 104,0 0-8,-5-3-40,5 3 0,-2 0 0,0 1-32,0-1-32,0 0 72,2 0-80,-5-3 72,3 3 16,1 1 0,-1-1-32,0 0 120,0 0-48,0 0 56,-3-3-112,4 4 32,-1-1-32,0 0-104,0 0 104,2 0 0,0 0-16,-5-3 16,5 0 48,-2 4-136,2-1 32,-2 0 40,0 0 16,2-3-16,-5 0 16,5 3 72,-1 1-56,0-1-16,0 0-16,0-3 120,0 3-104,-4-3 0,5 3 0,0-3 56,0 4-128,-2-1 160,0 0-120,0 0-8,-3-3 40,3 0-16,2 3-72,0 1 72,0-4 64,0 3-24,-2-3-8,-3 0-16,5 3 56,-1 0-24,1-3-120,-2 3 160,1-3-72,-1 4-56,-3-4 56,5 0 72,-1 3-128,9-3 152,-13 3-56,5 0-40,-2-3-8,-3 0 8,5 3-72,0-3 128,0 0-96,-1 4-32,0-4 80,-1 3-104,-3-3 96,5 3 72,-1-3 128,9 3-16,-10 0-200,1-3-96,-4 0 112,3 4-200,1-4 256,1 3-56,0-3 16,-2 3 0,2-3-64,-5 0 48,5 0 0,0 3 32,7-3 40,-12 0-88,5 3 16,0-3-40,-5 0 40,5 0-72,0 0 152,-1 0-48,9 0 0,-10 0-104,-3 0 72,5 0-16,0 0-56,8 0 72,-10 0 16,2 0-16,0 0 72,-5 0-72,4 0 0,9 0-16,-13 0 40,5 0-8,0 0-32,0 0 48,-5 0-32,4 0-16,1 0 0,-2 0 48,2 0-32,0 0 16,0 0-16,-5 0 0,3 0 0,2 0 0,-1-1-16,1 1 48,-2-2-24,2 1-8,-5 1 0,3-2 32,1 0-48,0 1 0,1 1 16,0-2 0,-5 2 0,5 0 0,0-1 32,-2-1-32,2 0-16,-1 1 32,0-1-16,0 1 32,-4 1-32,5-2 8,-2 0-16,2 1-8,0 1 0,0-2 16,0 1 0,-5 1 0,4-4 0,0 3 16,0-1-16,1 1 24,-2-1 24,1 0-32,-4 2-16,3-1-32,0-1 32,0 1-32,0-1 32,0 0 0,1-1-8,-4 3 8,3-1 0,0-1 0,0-1 8,0 1 8,1 1 32,-1-1-64,-3 2 16,3-3 16,0 0-48,2-1 16,0 1 16,0 0 0,-1 0 16,-4 3-16,5-3-16,0-1 16,0 1 16,0 0-16,-1 0 32,9 0-24,-13 3-8,3-5 0,2 2 16,0 1-32,0-1 8,0 1 8,-1-1 0,-4 3 0,13-5 0,-13 2 8,5 0 8,0 0 0,-1 0-16,1-1 32,-5 4-32,5-3-32,0 0 16,0 0 16,-1 0-16,1 1 32,0 0-16,-5 2 0,5-1 16,0-1-32,-1-1 16,1 0 0,0 0-16,8 1 32,-13 2-16,3-3-24,0 0 8,2 1 32,0-1-32,8 0 56,-10-1 48,-3 4-88,3-1 0,2-2 0,8 1-16,-13 0-72,4-1 88,1 2 104,-5 1-104,13-2-32,-10-1 48,0 1-16,2-1-88,0 0 48,0 0 168,-5 3-128,12-4-16,-8 3 16,0-2 64,11-1-208,-12 1 128,2 2 40,-5 1-24,14-4 0,-11 1 0,2-2 32,10 2-48,-12 0-8,-3 3 24,13-3-136,-10 0 136,2 1-8,7-1 48,-8 1 16,0 1-96,-4 1 40,13-2 88,-10 0-80,2-1 56,8 2-8,-10-1-112,2 0-104,-5 2 160,5-1-16,7 1 32,-8-2-48,-1 2 192,2 0-264,-1 0 208,-4 0-104,5-1 72,0 1-88,8 0 136,-13 0-184,5 0-16,7 0 104,-12 0-24,0 0-40,4 0 40,0 0 0,1 0-144,0 3 160,0 0-32,-5-3 16,3 0 72,0 3 72,0-3-144,1 3 16,0-3-232,1 4 344,-5-4-128,5 3 0,-2-3-16,0 3 160,0-3-304,1 3 304,0 0-144,-4-3 0,4 0 16,-1 4 24,2-1-152,-1-3 144,11 3-120,-12-3 144,-3 0-56,5 3-40,0-3-24,-1 3 272,1-3-128,0 4 112,8-1-136,-13-3-56,0 0-40,5 3-24,-2-3-8,2 3 88,-1 0-32,0 1 16,-4-4 0,4 3-40,1 0-72,0 2 224,-2-2 16,2 2-64,0 0 48,-5-5-112,5 4-128,-2 1-80,0 0 136,0-2 192,0 2-80,0 0 32,-3-5-72,5 5 32,0-1-176,-2 1 304,2 0 8,0 0-168,0 8 88,-5-13-88,12 0-160,-8 3 120,8 0 152,-8 0-8,0 0 0,9 0-120,-13-3 16,5 5 0,11-2-112,-13 2 136,2-2 24,9 1 8,-10-1 120,-4-3-176,16 3 32,-13 0 56,9 0 8,-8 1-32,0-1-24,11 0-40,-15-3 0,5 0-56,9 3 40,-9 0 104,8-3-56,-9 4-32,9-1 40,-13-3-40,5 0-88,9 3-16,-10 0 104,12 0-24,-12 1 24,9-1 72,-13-3-72,5 5-32,11-2 64,-11 2-88,7-1-32,-8 0-48,0 0-96,-4-4 232,15 4-248,-10 0-200,9 0-208,-9 0-360,8 0-465,-10-1-511,-3-3 1992,13 3-2777,-10 0-919,2 0-1273,9 1-2745,-14-4 7714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17.821"/>
    </inkml:context>
    <inkml:brush xml:id="br0">
      <inkml:brushProperty name="width" value="0.05" units="cm"/>
      <inkml:brushProperty name="height" value="0.05" units="cm"/>
      <inkml:brushProperty name="color" value="#ED1C24"/>
    </inkml:brush>
  </inkml:definitions>
  <inkml:trace contextRef="#ctx0" brushRef="#br0">0 963 424,'0'0'0,"0"0"712,0 3-528,3 0 40,-3-3-224,0 3 256,0 0 16,0 1 32,4-1 8,-4 0 64,0 0 48,0-3-424,0 3 440,0 1 56,0-1-23,0 0-17,0 0 72,0 0 56,0-3-584,0 0 632,0 4 40,0-1 80,0-3 0,0 3-23,0-3-41,0 0-688,0 3 592,0-3-16,0 3-120,0-3 40,0 0-80,0 0-56,0 0-360,-2 0 424,2 0-151,0 0 79,0 0 0,0 0-64,0 0 40,0 0-328,0 0 264,0 0-8,0 0-40,0 0 8,0 0-48,0 0-72,0 0-1344,-2 0 2640,2-1-1360,0-2 64,0-1 112,0 3-32,0-2 64,0 3-248,0-5 232,0 2 0,0-1-40,0 0-40,0-1-7,0 0-97,0 5-48,0-5 120,0 0 8,0-1-24,0 1 8,0 0-24,0-1 8,0 6-96,0-6 80,0-7 16,0 10-56,4-4-8,-4-7-8,0 11-32,0 3 8,3-5 32,0-8 56,-3 10-88,0-2 16,3-8-8,-3 10-56,0 3 48,3-6 24,-3-7-32,4 8 16,-4-1-8,3-9 40,-3 11 32,0 4-72,0-13 16,3 8 72,-3-1-56,3-1 0,-3 1 0,3 0-32,-3 6 0,0-7 24,0 1 40,0-7-40,4 8 16,-1-1 8,-3-1-16,0 7-32,3-12 24,0 8 24,-3 0-24,3-9 16,-3 8 0,0 5-40,3-6 8,-3-7 48,0 8-48,4-1 16,-4-9 8,3 12-24,0-3 16,-3 6-24,0-15 0,3 11 32,0-9-24,1 8-8,-1-8 16,-3 13-16,3-5 0,0-7 0,0 7 8,1-10 8,-1 11 8,0-3 16,0-6-24,-3 13-16,0-4 8,3-3 16,1-7-24,-1 9 16,0-8 8,0 8 16,-3 5-40,3-6 16,1 0 8,-4-7 0,3 8 0,0-1 32,-3-1-32,0 7-24,3-6 24,-3 0-8,3 1-16,1-2 8,-4 1 8,3 0 8,-3 6-24,0-7 24,3 2 0,-3 1 8,3-1-32,0-2 0,-3 3 8,0 4-8,4-5 16,-1-2 0,0 3 8,0-3-24,0 2 0,1-1 0,-4 6 0,3-6 0,0-1 24,-3 3-24,5-1 24,-2-2-24,0 3 0,-3 4 0,5-5 16,-2 0-8,2 0 8,0 0-32,-1 1 32,-4 4-16,4-5 0,0 0 0,1 0 16,-2 0-16,2 1 24,0 0 0,-5 4-24,5-4 24,0 0 16,-1 1-24,1-2 24,0 2 8,0-2 8,-5 5-56,5-3 48,-1 0-16,1 0-8,0 0-16,8-1 8,-10 0 24,-3 4-40,5-5 24,8 0 8,-10 0-8,0 2 0,2 0 16,0 0-24,-5 3-16,4-2 80,1-1-56,0 0-40,-2-1 48,2 1-88,0 0 56,-5 3 0,4-1 80,1-3-72,8 1 8,-10 2-16,2-3-80,9 1 200,-14 3-120,4-3 120,0 0-96,11 0 8,-12 1-192,0 0 16,2 1 152,-5 1-8,5-2 16,0 1 24,-1-1-40,9 0-40,-13 1 16,5 1 112,-5 0-88,5-2 80,0 2-64,-1 0 8,0 0-120,-1 0 72,2 0 40,-5 0-16,3 0 104,0 0-88,0 0-16,-3 0 24,3 0-40,0 3 48,-3-3-32,4 0 112,-1 4-144,2-1-40,-2-3 64,0 3-48,2 0 112,-5-3-56,13 0-16,-13 3 16,4 1-16,1-1-8,-2-3 64,2 3-80,-5-3 40,5 0 56,0 3-72,8 0-8,-10 1 32,0-4-32,10 3 24,-13-3 0,3 3 40,0-3 24,2 3-112,-2 0 112,2-3-40,8 3 16,-13-3-40,0 4 0,5-4 16,-2 4-80,0 0 72,0-1 88,0 0-168,-3-3 72,5 3 40,-2-3-24,0 3-80,1 1 152,0-1-16,1 0-24,-5-3-48,5 3 32,-2 0 8,0 1-32,1-1-56,-1 0 136,0 2-56,-3-5-32,3 3 0,0 0 88,1 0-112,-1 1 48,0 0 48,0 0-48,-3-4-24,0 3 112,3 0-72,2 0 64,0 0 33,0 1-65,0-1-24,-5-3-48,4 3-48,0 0 112,-1 0-88,0 1 24,0-1 24,2 0-88,-5-3 64,3 3 24,2 0 32,0 1 64,0 0-96,-1 1 8,0 0 24,-4-5-56,0 5-72,3-1 168,0 1-40,0 0-32,0 0 48,-3 8-72,0-13 0,4 3 56,-4 0-16,3 2 56,0 0-72,0-1-8,-3 9 80,0-13-96,3 0 16,0 5 56,1 0-104,-1 0 32,0-1 0,-3 1 0,0-5 0,3 5 80,0 0-48,2 0 80,-2-1-88,2 1 16,0 0-24,-5-5-16,3 5-56,2-2-8,0 2 72,0 0-16,-1-1 16,0 1 88,-4-5-96,3 13 32,0-13-8,0 5-32,-3 7 32,3-8 8,1-1 24,-4-3-56,0 5 56,3 7-32,-3-8 8,0 0 8,0 1-24,3 8-8,-3-13-8,0 3 48,0 2-80,0 0 64,0 9-8,3-11-24,-3 2 72,0-5-72,0 13 40,3-10-24,-3 2 8,4 0-8,-4 0-16,3-1-16,-3-4 16,3 13-8,0-10-8,0 2 0,-3 0 32,4 0 8,-1-1-24,-3-4 0,3 13 32,0-10-8,-3 1-48,3 0 48,1 9-24,-1-13-40,-3 0 40,0 3 16,3 2-48,-3 0 48,3 0 24,0 8-24,1-13 0,-4 0-16,0 4 24,3 1-24,-3 8 0,3-10 0,0 0-8,0 2-24,-3-5 32,3 5 32,1 0-32,-1 8 24,-3-10-24,3 1-24,0 1 24,-3-5 0,0 5-32,3 0 32,2 0 16,-2-1-32,1 1 32,-1 0 0,-3-5-16,3 5 8,0 0 8,2-1-32,-2 1 48,0-2-48,1 2 16,-4-5 0,3 3 16,0 1-48,2-1 48,-2 0 0,0 0-32,0 0 16,-3-3 0,4 4 0,-4-4-16,3 3 8,0 2 8,0-2-16,0 0 16,-3-3 0,4 3 72,-1 0-48,-3 1-8,3-1 8,-3 2-80,3-2 32,-3-3 24,3 3 128,-3 0-144,4 0 32,-1 1 0,0 0-136,0 0 120,-3-4 0,3 3 48,1 1-80,-1 0 32,0-1 0,-3 0-24,3 2-8,-3-5 32,5 3 72,-2 2-56,0-2-8,0 0 64,2 0-128,-2 1 128,-3-4-72,4 3 40,0 0-64,0 0 8,0-3-40,1 3-32,-2 1 160,-3-4-72,5 0 16,0 3 0,-2 0 8,2-3-64,0 3 40,0-3 88,-5 0-88,12 0 56,-12 3-56,5-3 8,0 0-88,-2 0 64,2 0 72,-5 0-56,5 4 32,8-4-8,-10 0-48,0 0-24,2 0 120,0 0-24,-5 0-48,12 0 0,-8 0 40,0 0-144,1 0 80,-2 0 80,2 0-144,-5 0 88,5-2 72,0 0-88,7 1-40,-8-1 176,0 1-80,1-3-24,-5 4-16,15-3 8,-15 0-32,4 0-80,1-2 168,0 2-40,0-2 32,-5 5-56,13-3 16,-13-2-48,4 0 24,0 0-48,0 1 120,1-3 0,-5 7-64,3-5 24,2 1 32,-2-3-72,1 3 8,0-1 80,1-2-16,-5 7-56,5-6-48,0 1 24,-2 0 8,0-1-152,2 1 240,-2-1-72,-3 6 0,3-5-48,0 0 176,1 0-152,-1 1-32,-3-1 96,0 0-24,0 5-16,0-5-48,3-1 152,-3 1-192,0-1 16,3 1 0,0 0 88,-3 5-16,0-5 56,4 0-72,-4 1 144,0-3-136,3 1 16,-3 1 64,0 5-72,0-13-56,3 10 72,-3-2-112,3-7 120,0 8-8,-3-2 0,0 6-16,4-13 80,-1 8-136,0 1-24,0-9 88,0 8-8,-3-1 48,0 6-48,4-13 56,-4 8-16,3-1-112,-3-1 56,3 1 48,0-1-88,-3 7 56,5-6 88,-2 0-80,0-1-16,-3 1 32,0 1-24,4-1 0,-4 6 0,0-7 0,0 3-88,3-3 48,-3 2 56,0 1-16,3-1 56,-3 5-56,3-5 40,-3 0 64,3 0-88,-3 1-16,0-1 8,4 0-120,-4 5 112,3-5 16,-3 0 56,3 1-72,0 0 24,-3 0-24,3-1-72,-3 5 72,4-5-8,-1 0 64,0-1-72,0 1 32,-3-1 0,0 6-16,3-5-72,1-2 80,-4 1-16,0 0 16,3-1 8,-3 1-32,0 1 8,0 5 8,3-6-16,-3 1 16,3-1 0,-3 1 0,3-2 16,-3 3-32,0 4 16,4-5 0,-4 0 0,0 0 0,3-1 16,-3 1-8,3 0 24,-3 5-32,0-5 0,0 1-32,0-1 48,3 0-32,-3-1 8,3 1 16,-3 5-8,3-7-8,-3 1 8,4 0 0,-1 1 0,0-2 0,0 1 24,-3 6-24,3-6 32,1-1-32,-1 1 16,0 0-32,0-1 40,-3 7-24,3-6-8,-3-1-8,4 1 16,-1 1-16,-3 0 32,3-1 0,-3 1-32,0 5 16,3-5 0,-3 1 24,3-1-24,-3 0 0,4 0-40,-1 0 8,-3 5 32,0-4 0,3-1 0,0 0 48,-3 0-48,3-1-48,1-1 40,-4 7 8,3-4-16,0-1 40,0 0 24,0 0-48,1-1 0,-1 1-16,-3 5 16,3-5-16,0 1 0,0-1 48,1 0-16,-1 0-64,2 2 48,-5 3 0,4-5 0,1 2-8,-2 0 32,2-2-8,0 3-16,0-1-32,-5 3 32,5-3-8,-2 1-24,0-1 48,0 2 0,0-1-16,-3 2 0,5-2 0,-2 1 0,0-1 0,1 1 0,-1-1 8,2 0-32,-5 2 24,3 0 56,2-1-72,-2 1 0,0 0 16,0 0-24,2-2 24,-5 2 0,5 0 72,0-1-56,7-1-16,-8 0-16,0 1-40,1-1 56,-5 2 0,16-1-88,-13-1 88,12 0-16,-12 1 48,11-1 48,-10 1-80,-4 1 0,15-2 48,-11 0-80,8 1 16,-8-1 8,0 1-24,1-1 64,-5 2-32,5 0-32,8 0 48,-13-2 0,5 2-48,-1 0 64,1 0 48,-5 0-80,5 0 72,0 0-56,0 0-16,-2 0-96,0 0-8,0 0 192,-3 0-88,3 0-48,2 0 48,0 0 16,-2 0-96,2 4 144,0-4 0,-5 0-64,3 3 8,2-3-8,0 3-40,-1-3-16,1 3 152,0-3-24,-5 0-72,5 0-16,-1 3 16,1-3-80,10 4 48,-15-4 104,3 3-56,-3-3-16,3 3 56,0-3-112,0 3 0,2 0 112,-2 1-32,1-1 64,-4-3-88,3 3 16,0-3-88,2 3 0,-2 0 48,0 1 104,0-1-96,-3-3 16,0 3 0,4 0-80,-4 2-104,3 0 224,-3 0-8,3-1 32,-3-4-64,3 5 104,0 0-136,1 0-40,-1 8 48,2-13 40,-1 4 56,-4-4-72,4 13 24,-1-10-48,-3 2-48,0 8 40,5-10 64,-2 2-8,-3-5-24,5 13 48,-2-10-48,-3 2-48,3 9 24,0-11 8,0 2 16,-3-5 0,4 14 56,-4-10 72,0 0-96,3 11-48,0-12 56,-3 2-96,0-5 56,3 14 56,0-11 0,-3 10-56,4-10-8,-1 2 8,0 9 8,-3-14-8,0 4 16,3 0 56,0 9-24,0-10-120,1 2 56,-1 0 0,-3-5 16,3 13-16,0-10 72,-3 2 8,3 8-96,-3-13 48,0 4 40,0-4-56,4 13-40,-1-10 80,-3 2 16,3 8-40,0-10 16,-3 2-32,0-5 0,3 5-16,-3 9-56,0-11 96,4 2-8,-4 8 16,3-10 56,-3-3-88,3 5 0,0 0 56,0 9-32,-3-14 8,4 5 8,-4 8-40,0-13 0,3 3 32,0 2-88,0-1 80,-3 11-24,3-12 16,2 2 88,-5-5-104,3 13 0,2-10-32,0 2 48,-2 7-16,0-8 0,1 0 72,-4-4-72,3 5-24,2 9-24,-2-10 80,2 0-32,-2 1 24,2 8 64,-5-13-88,3 3 16,2 2 0,-1 0 16,1 0-32,-2-1-16,-3 1 0,0-5 16,5 5-16,-2 0 16,0 0 16,1-1 16,-1 1-32,0 0-16,-3-5 16,3 13-16,-3-10-16,3 2 48,2 8 32,-2-10-24,1 2 24,-4-5-48,3 14-16,0-11 0,0 2 16,0 0 16,2 7 0,-2-8 0,-3-4-16,4 4 0,-1 9 0,0-13 8,0 13 8,0-10 0,2 2-16,-5-5 0,5 5 0,0 0 0,8-1 0,-10 9 0,0-13-16,2 5 32,-5-5-16,13 5 40,-10 8-64,0-10 24,10 2-48,-10-1-40,0 9 48,-3-13 40,5 3-48,0 0 48,7 10 16,-12-13 0,5 5 0,0 8-16,-5-13 0,5 0 0,0 5 0,-1-1 0,1 9 0,0-13-16,0 3 32,-5-3-16,3 5 0,2-2-16,0 2 32,-2-2-64,2 1 64,-2-1-16,-3-3 0,5 3 0,-1 0 48,1 0-48,0-3 24,-2 4 8,2-4-48,-5 0 16,5 3-56,0 0 56,-1-3 16,1 0 8,0 3 40,0-3-96,-5 0 32,5 0-16,-1 0-24,1 0 8,0 0 32,0 3 0,-1-3 48,-4 0-48,5 0 56,0 0-24,8 0-24,-13 0-32,5 0-24,-1-1 32,-4 1 16,13-2 88,-10 2-88,1 0 0,0-1-8,1-1-80,0 0 160,-5 2-72,13 0-32,-10-1 64,2-1-16,8 2-104,-10-1 128,0 1-8,-3 0-32,13-2 0,-10 2 0,2-2-32,9 1-8,-11-1 96,0 1-40,-3 1-16,15-2-72,-12 0 72,0 1-64,2-1 64,0 1 48,8-1-80,-13 2 32,3-3 32,0 0-48,0-2 48,0 2-32,1-1 56,-1 1 56,-3 3-112,5-3 0,-1 1 16,1-2-104,0 0-72,-2 0 120,2 0 168,-5 4-128,3-4-40,-3 0 80,3 0-8,-3-1-136,4 0 208,-4 0-152,0 5 48,3-5 80,-3 1-80,3 1-64,0-2 112,0 0-64,1 2 0,-4 3 16,0-5 16,0 0 16,0 0-96,0 1-8,0-1 32,3 0 40,-3 5 0,0-5 8,3 0 56,-3 1-64,0-1-32,5 0-8,-5 0-32,0 5 72,3-6 8,-3-1 40,3 1-64,0 0 48,1-1-32,-1-6-16,-3 13 16,0-3 24,3-2 8,0-1-72,0 0 80,-3-1-56,3 1 32,-3 6-16,4-6 72,-1-1-96,2 2 24,-2-1-64,0 1-24,2-1 64,-5 6 24,0-5 40,3-1 80,0 1-104,-3 0-32,3 0 32,-3 0-64,0 5 48,0-6 120,4 0-48,-1-1 0,-3-6-104,0 10 8,3-3-8,-3 6 32,3-13-72,-3 8 128,5-1-72,-2-7 48,-3 8-16,3-7-64,-3 12 48,4-5 32,-1-2-64,2-7 152,-2 9-136,0-1 0,0-7 16,-3 13 0,3-5-88,-3 0 176,5-1-72,0 0 16,-2-1-64,0 2 0,-3 5 32,0-6 0,4 0-96,-1 1 136,0-2-56,-3 3 16,5-3 72,-5 7-72,3-6-40,-3 1 144,3-1-104,0-1 0,1 1 24,-1 0-80,-3 6 56,3-5 16,0-2 24,-3 3-24,3-3-56,1 1 24,-1-1 0,-3 7 16,3-6-16,0 0 80,0-7-56,0 8 8,1-1-16,-1-7-24,-3 13 24,3-5 0,0-1-136,0-9 136,1 10 16,-1-7-16,0 7 144,-3 5-144,3-13 0,-3 10-16,3-3 16,1-1 0,-1 1 16,0-1 0,-3 7-16,0-4-16,3-1-8,0-2 24,1 3 0,-1-1 8,-3 0-8,0 5 0,3-5 0,0 0 32,0 2-32,1 0 32,-4-2-32,3 0-16,-3 5 16,3-4 16,0-1-16,-3 0-48,3 0 48,2 0-24,0 1 24,-5 4 0,5-7 24,0 1-8,-1-1 0,1 1 0,0 1-32,0-1 16,-5 6 0,5-13 32,-1 10-48,9-2 40,-10-1-8,0-1-32,2 1 64,-5 6-48,5-6 0,0 1 0,0-2 0,-1 3-16,1-3 0,0 2 16,-5 5 0,3-6 0,2 0-16,0 1 32,-2 0-16,2 0-16,0 0 48,-5 5-32,3-4 0,0-1 0,0 0 0,2 2 0,-2 0-16,2 1 16,-5 2 0,3-3 16,2 1 0,0-1-16,0 1-32,-1-1 16,1 2 8,-5 1 8,5-2 0,0 0-16,0 1 32,-1-1-8,1 1-8,0-1 16,-5 2-16,13-1-24,-13-1 8,4 2 16,1-2 24,0 2-8,0 0-16,-5 0 0,5 0-40,-1 0 24,1 0 16,8 0 32,-13 0 8,5-1 64,-5 1-104,5 0-32,-1 0 32,1 0-16,0 0-96,0 0 112,0 0 24,-5 0-24,4 3 16,1-3 0,-2 3 0,2 0-48,0 0 32,-5-3 0,3 4 104,0-1-136,1 0 32,-1 0 0,2 0-96,-2 2 104,-3-5-8,3 5 0,0 0 0,0 0 0,1-1-8,-1 1 16,2 8-96,-5-13 88,0 3-144,3 2 200,0 9-80,0-10 112,0 0 40,0 1-152,-3-5 24,0 13-80,4-10 96,-4 10-16,3-10 16,0 10 88,0-10-72,-3-3-32,3 14-80,1-9 80,-1 10-8,0-11 8,0 11 0,2-10 0,-5-5 0,5 14 24,0-9-8,-1 9 88,0-9-64,0 9 80,1-9-160,-5-5 40,5 15 0,0-11 40,-2 11-112,0-10 176,0 9-64,1-9 168,-4-5-208,3 17 153,2-12-113,-2 13 48,2-14-112,7 14-56,-8-13 128,-4-5-48,4 17 0,1-12-48,0 11 96,0-11-80,0 13 96,-1-6-96,-4-12 32,13 5 32,-10 13 72,2-14-72,8 12 160,-10-11-192,2 10 208,-5-15-208,14 4 32,-11 11-152,2-10 120,10 9-168,-12-9 272,10 11-88,-13-16-16,3 5 64,2 9-40,9-11-216,-11 13 240,13-11-80,-11 11 168,-5-16-136,14 5 104,-9 7-72,0-7 104,9 8-336,-9-10 352,9 10-152,-14-13 0,4 3-104,0 2 192,11 9-280,-15-10 144,13 0 32,-13 1 64,0-5-48,4 5 104,1 8-104,0-13 240,-2 5-224,0-1 56,1 1 48,-4-5-120,4 5-224,9 0 408,-13-1-304,3 1 120,1 0 56,-1-2-232,-3-3 176,3 3 24,0 1-112,-3-4 272,3 3-128,1-3-96,-1 0 64,-3 0-24,3 0-256,0 0 48,2 0 104,-2 0-288,2 0-49,0 0-159,-5 0 600,4 0-872,1 0 32,0-2-352,0 1-321,8-3-391,-10 1-569,-3 3 2473,14-3-2944,-11 1-513,13-1-440,-11 2 304,10-1-479,-15 2 4072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27.647"/>
    </inkml:context>
    <inkml:brush xml:id="br0">
      <inkml:brushProperty name="width" value="0.05" units="cm"/>
      <inkml:brushProperty name="height" value="0.05" units="cm"/>
      <inkml:brushProperty name="color" value="#57D200"/>
    </inkml:brush>
  </inkml:definitions>
  <inkml:trace contextRef="#ctx0" brushRef="#br0">5 502 1448,'0'0'0,"-2"0"352,2 0-352,0 0 440,0 0 72,0-1 48,0 1 56,0 0 64,0 0 65,0 0-745,0 0 776,-1 0-8,1 0-48,-2 0-56,2 0-40,0 0 1,0 0-625,0 0 616,0 0-32,0 0-56,0 0-16,0 0-48,0 0-24,0 0-3584,0 0 6688,0 0-3168,0 0-16,3 0 1,-3 0-17,4 0-24,-1 0 0,2 0-16,-1 0-8,1 0 8,0 0-24,0 0-32,-5 0-248,13 0 240,-10 0-40,10 0-40,-10 0 0,2 0-16,-5 0-144,15 0 128,-11 3-16,10-3-16,-9 0 8,11 0-16,-11 0-16,11 0-16,-16 0-56,12 0 64,-7 3-16,13-3 0,-13 0 8,12 0-8,-12 0 16,-5 0-64,16 0 48,-11 0 0,11 3 8,-12-3 16,12 4 17,-16-4-89,5 0 80,13 0-16,-13 3 0,12-3 16,-12 0 8,11 0 8,-11 0 16,-5 0-112,14 3 96,-11-3 32,12 0-32,-10 0 16,7 0 0,-9 0-8,-3 0-104,13 0 96,-10 0-8,2 0 24,8 0-8,-13 0-16,5 0-8,-5 0-80,5 0 72,-1 0 8,0 0 8,-1 0-16,0 0 32,-3 0-104,0 0 120,0 0-48,0 0 16,0 0-8,0 0-16,0 0 0,0 0-552,0 0 1056,0 0-512,0 0-24,0 0 24,0 0-32,0 0 0,0 0-784,0-2 1576,0 1-776,0-1 0,0 1-32,-2 1 24,1-2-24,1 2-8,-2-2 56,2 1-40,-1-1-8,-1 1 32,0-1-56,1-1 72,1 3-56,0-2 0,-2-1 16,1 1-8,-1-1 8,0 0 48,2 0-48,0 3-16,-1-2 104,-1-3-80,1 2-24,-1 0 16,0-2-72,1 0 56,1 5 0,0-3 40,-2-2-24,1 1-16,-1-1 16,0 0-32,2 0 40,0 5-24,0-3 72,0-2-72,-1 2 0,-1-2-16,1 1 0,-1-3 56,2 7-40,0-5 0,-2 1 16,2-3-72,0 2 32,0-1 40,0-7-48,0 13 32,0-3 56,0-2-56,0-1 16,0-7 8,0 8 16,0-1 0,0 6-40,0-13 24,0 10 0,0-4-72,0 1-16,0-7 112,0 10-32,0 3-16,0-6 40,-1 1 8,1-8-88,-2 12 0,1-4 40,-1 0 16,2 5-16,-2-5 40,1 2 40,1-2-64,0 0-72,-2 1 16,2-1 24,0 5 16,0-5 40,0-1 96,0-1 0,0 2-96,-1 1 0,1-1 0,0 5-40,-2-5-24,0 0 112,2 0 8,0 1-40,-1-1 81,1 0-89,0 5-48,-2-5 56,1 0 56,-1 1-88,2-1 128,0 2-112,-1-1 0,1 4-40,-2-3 112,0 0-144,1 0 104,-1 0-96,1 1 32,-1-1 8,2 3-16,-2-3 16,2 0 48,-1 1-88,1 0 48,-2 1-24,1-1 32,1 2-32,0-1 24,0-1-80,0 2 144,0-2-104,0 1 16,0-1 56,0 2-56,3 0-56,-3-1 168,0-1-72,0 0-56,3-1 0,-3 2-24,0 1 40,3-2-16,0 0 72,1 1 16,-1-2-88,0 1 72,0-1-24,-3 3-32,3-3-16,0-1 128,1 3-56,-1-2-56,2-1 24,-1 3-40,-4 1 16,5-2-8,0 1 16,8-1 64,-10 0-48,2 1-8,8-1 56,-13 2-72,3-1-40,2 1 48,7-2 40,-8 2-24,0-2 8,9 2-24,-13 0-8,3 0-24,10 0-16,-10 0 8,10 0 64,-10 0-24,10 0 64,-13 0-72,5 0 16,8 0 8,-9 0-8,9 0 24,-10 0-8,13 0-32,-16 0 0,4 0 24,12 0-8,-13 0 16,13 4-8,-11-4 64,7 0-48,-12 0-40,5 0 56,8 3-32,-10-3-8,10 3 24,-10-3 8,2 3-40,-5-3-8,13 0 48,-13 3 24,4 1-48,1-1 16,0 0-24,-2-3-40,-3 0 24,3 3 8,2 0 24,-2 1-8,1-1-8,-1-3 0,0 3 0,-3-3-16,0 3-16,3 0 88,-3 1-48,3-1 40,1 0-24,-4 0-40,0-3 0,3 3 16,0 1-8,-3-1 24,3 2-16,-3-2 0,0 0-8,0-3-8,3 3 48,-3 2 8,4-2-16,-4 2 16,3 0-24,-3-1-8,0-4-24,0 5 72,3 0-80,-3 8 32,3-8-40,0-1 48,-3-4-32,0 5 32,4 8-8,-4-10-8,3 2 0,-3 8-16,0-10 24,0-3-24,3 5 0,-3 0 32,3-1-16,-3 9-16,3-10 56,-3 2-72,0-5 16,0 13 16,4-10 0,-4 2-16,0 8 0,0-10 16,3 2-16,-3-5 0,0 14 24,3-9-24,-3 9-16,3-11 32,-3 12 0,3-12 0,-3-3-16,0 5 56,0 11-40,0-13-16,4 2 24,-1 8-48,-3-10 40,0-3-16,3 5 8,0-1-8,-3 9 0,3-10-8,-3 1-8,4 0 40,-4-4-24,3 13 72,-3-13-56,0 5 0,3 0 0,0-2-72,0 0 144,-3-3-88,3 3 40,1 0-24,-4 1 0,0-1-64,3 0 24,-3 0-128,0-3 152,3 0 48,0 3-64,0-3 16,1 0 144,-4 0-160,3 4 88,-3-4-72,0 0 16,3 0-40,0 0 32,-3 0-48,3 0 128,-3 0-72,0 0-16,4 0 40,-1 0-24,-3 0-88,3 3 72,0-3 72,0 0 32,-3 0-104,4 0 16,-1 0-8,-3 0-120,3 0 24,-3 0 176,3 0-64,-3 0-24,3 0 104,1 0-104,0 0-72,1 0 72,0 0 0,0 0 72,-5 0-72,5-2-16,-2 2 16,0 0-56,0 0-104,2 0 232,0 0-72,-5 0 0,5 0 16,-1 0 72,0 0-136,0 0-24,1 0 56,8 0 104,-13 0-88,3 0 0,2 0 80,8-1-112,-13 1-88,12-2 152,-8 2-32,-4 0 0,4-2 16,1 2 8,8-1-80,-13 1 40,13 0 104,-10-2-56,-3 2-32,13 0 16,-10-1 0,2 1 96,0-2-216,9 2 240,-11-2-120,-3 2-16,3 0-192,10 0 224,-13 0-120,5 0 56,0-1 32,7 1 32,-12 0-32,5 0-16,0 0 120,-2 0-80,0 0-40,1 0 80,-4 0-64,3 0-72,-3 0 24,3 0 16,0 0-64,-3 0 80,5 0 16,-5 0 0,5 0 40,-2 0-64,0 0 24,0 0-16,1 0 32,-1 0 128,-3 0-144,3 0-16,0 0 48,-3 0 24,3 0-72,1 0 16,-4 0 32,0 0-32,3 0-56,0 0-8,-3 0 112,0 0-64,3 0 32,-3-2 56,0 2-72,0 0-16,0 0-16,0 0-40,0-1 32,0-1 40,0 2 24,0 0-24,0-2 88,0 1-56,0-1-16,0-1 8,0 1-8,0-1 16,0 3-32,-1-3-16,1 0 48,0 0-48,0-1 16,-2 1 0,0-1-56,2 4 56,0-4-16,0 0 40,0 0-32,-1 0-8,-1 0 16,1 0-16,1 4 16,0-5 16,0 0 112,-2 0-112,0 0-48,2-1 32,-1 0-88,1 6 88,-2-5-24,1-2 48,-1 1-8,2-7-16,-2 8 0,1-1 16,1 6-16,0-13 16,-2 8-16,2-1 0,0-8 16,0 9-32,0-8 32,0 13-16,0-5-16,0-1 32,0-7 0,0 8-16,0-1 0,0 0 0,0 6 0,0-7-16,-1-6 40,1 9 8,-2-3-32,2-6-16,0 10-8,0 3 24,-2-6 0,1-1-16,-1 1 16,1-7 24,-3 10-24,3-2 16,1 5-16,-3-6 0,1 1 0,-1-1 16,0 1-16,-1 0 0,4 5 0,-4-5 32,0 1-48,0-1 32,0-2-32,1 3 32,-2-1 0,2-2-8,3 7-8,-5-4 32,2-1-32,2 2 0,-2-2 0,-1 0-32,1 0 32,3 5 0,-3-3 0,1 0 0,1 0 16,-1-1-16,1 1 0,-1 0-16,2 3 16,-2-3 0,1 1 16,-1-1-16,1 1 16,-1 2 16,2 0-32,-2-1-32,2-1 32,-1 2 0,1-1 0,-2 1 16,2 0 0,0 0-16,0 0 16,0 0-48,0-2 16,0 2 0,0 0 16,0 0-16,0 0 8,0 0 32,3-2-8,-3 2-16,4 0 0,-1-1 0,0 1 0,2-2 32,-2 1-48,2-1 32,-5 2-16,5-2 56,-1 2-96,9-1 64,-13 1-48,13-2-56,-13 2 96,0 0-16,13-1-24,-10 1 32,2-2-8,7 2-8,-8-2 16,8 1-8,-8 1-8,-4 0 8,12 0-16,-8-2 16,8 1-32,-7 1 48,8-2-16,-13 2 0,3-2 32,12 2-8,-12-1-24,11 1 16,-9 0-16,9 0-16,-14 0 16,5-2 0,8 2 0,-8 0-16,-1-1 32,9 1 0,-10 0 16,-3 0-32,4 0-32,0 0 32,9 0-32,-13 0 24,16 0-8,-13 0 104,-3 0-88,15 0 160,-12 0-160,0 0 56,2 0-144,0 0 0,8 0 120,-13 0-32,3 0 32,1 0-32,1 0-64,10 0 24,-11 0 112,9 0 56,-13 0-128,3 0 104,1 0-72,-1 0-120,2 0-88,-2 0 72,2 3 120,-5-3-16,3 0 0,-3 3 16,3-3-32,-3 3 48,5 0-24,-2-3 24,-3 0-32,0 4-32,3-1-24,-3 0 16,0 0-24,0 0 200,3 1-80,-3-4-56,0 3 16,0 0 16,4 2-200,-4 0 128,0-1 112,0 1-72,0-5 0,0 3 56,0 2-56,0 0-96,3 0 256,-3 0-176,3-1 72,-3-4-56,3 5 0,0 8-160,-3-13 264,4 5-72,-1 0 8,0-1-56,-3-4 16,0 13-56,0-13-16,0 5 24,3 9 224,0-11-192,1 2 8,-4-5 8,0 13-32,3-10-144,0 10 160,0-10-16,0 10 120,-3-10-88,0-3 0,0 13-8,4-10 16,-4 10-192,0-10 240,3 10-72,-3-10 32,0-3-16,3 13 128,0-10-112,-3 10 72,0-10-72,3 10-32,-3-8-40,0-5 56,4 14-56,-1-9 128,0 11-160,-3-11 128,0 12-56,0-14-40,0-3 56,3 15 104,0-10-88,-3 7 40,0-7-72,0 8 16,0-10 16,0-3-16,3 13-32,-3-10 208,4 10-184,-1-10 16,-3 2-8,3 8-160,-3-13 160,3 3 64,0 2 24,-3-1-48,0 1-8,4 0-48,-4 0-56,0-5 72,3 5-32,-3-1 88,0 0-40,0-1-40,3 0 48,-3 0-64,0-3 40,0 0 24,3 3 80,-3 1-88,3-4 32,1 3-96,-4-3 48,0 0 16,3 3-48,0-3 8,0 0 24,-3 0 24,0 0-24,3 0 16,-3 3 16,0-3-48,4 0 48,-4 3-32,0-3 0,0 0 16,3 0-32,-3 4 40,0-4-8,0 3-16,0-3 0,3 0 16,0 0-16,-3 0 16,3 0-16,1 0-32,-1 0 48,-3 0-16,3 0 0,0 0 16,2 0 16,0 0-32,0 0 16,-5 0-16,4 0-16,1 0 0,8-2 16,-13 1 32,13-1-48,-10 0-16,-3 2 32,5-1 0,9 1 0,-11-2 16,10 2 16,-10-1-32,2 1-16,-5 0 16,14-2-16,-10 2 32,8-2-32,-8 1 32,0-1 24,11 2-40,-15 0 0,5-1 33,7 1-33,-7 0-16,10 0-17,-12 0 25,11 0 32,-14 0-24,5 0-16,8-2 32,-9 2 1,9 0-17,-10-2 16,2 2 0,-5 0-16,5 0 0,8 0 16,-13 0-32,5 0 16,-2 0 16,0 0-48,-3 0 32,3 0 16,0 0 0,1 0-32,-4 0 40,3-1-24,0 1-8,-3 0 8,3 0-48,-3 0 15,3-2 33,1 2 33,-1-1-1,0 1-8,-3 0-24,3-2 152,0 0-120,-3 1-32,4-1-16,-4 2-136,0-1 112,0 1 40,3-2 128,0 0-112,-3 1-40,0-1 48,3 1-152,-3-1 47,0 2 81,0-2 185,3-1-201,-3 0 40,0 0 40,0 0-216,0-1 288,0 4-136,0-1 32,0-2 24,0 1-56,0-1-120,0 0 80,0-1 56,0 4-16,-1-4-64,1-1 48,0 2-8,-2-2-24,1 0 184,1 2-8,0 3-128,-2-5 48,0 2-80,2-2-40,-1 2-48,1-2 64,-2 0-81,2 5 137,-1-4-40,-1-3 64,0 1-24,2-1 153,0-5-33,-1 8-48,1 4-72,0-6 56,-2-7-56,1 8-72,-1-1-88,0-8 71,1 9 113,1 5-24,-2-7-24,1-5 81,1 8-17,-4-2-96,3 0 128,-1-7-112,2 13 40,-3-3 104,1-2-80,1 0-80,1-1 8,-2-1 40,2 3 112,0 4-104,-1-7 0,-1 1 88,0-1-168,1 1 56,-1-7 40,1 10 8,1 3-24,-2-6 16,0-7-72,1 8 56,-1 0-32,1-8 240,-1 10-136,2 3-72,-2-6 16,1-1 32,-1 1-240,-1-7-8,1 10 264,-1-2-96,3 5 32,-1-6-32,-1 0 200,0-7-168,1 10 16,-2-2-48,-1 0 0,4 5 32,-3-5-72,2 0 40,-4 1 8,2 0 136,1 0-96,-1 2 48,3 2-64,-2-3 72,1-2-160,-1 3 40,0-1-40,1 2 120,1-1-64,0 2 32,-2-2 48,1 1-48,-1-1 16,1 1 96,1-1-112,0 2 80,0 0-80,0 0-32,-2-2-40,2 2 176,0-1-104,0 1 16,0-2-16,0 2 0,0 0-104,0 0 24,0 0 56,0 0-8,0 0 272,0 0-392,3 0 104,0 0 96,-3 0-32,3 0-48,-3 0 80,0 0-48,0 0-32,4 0-72,-1 0 120,0 0 0,2 0 0,-2 0 88,-3 0-104,3 0 0,-3 0-64,5 0 96,0 0-16,0 0 0,-1 0-8,-4 0-8,5 3-56,0-3 8,8 0 64,-13 4 0,3-4 0,2 0 32,-5 0-48,5 3-16,-1-3 40,9 0-8,-8 0-16,8 3 16,-8-3-48,-5 0 32,14 3 0,-11-3 80,10 3-96,-10-3 16,11 0-16,-10 4-56,-4-4 72,12 0-32,-8 0 32,8 3 16,-8-3-32,8 3 64,-8-3-24,-4 0-24,12 3 0,-8-3 0,0 3-16,1-3 8,8 4 8,-13-4 0,3 0 0,2 3 8,8 0 24,-10-3-32,2 0 0,8 3-16,-10-3-8,-3 0 24,5 0 0,-1 3 8,1-3-8,8 0 16,-13 0 16,5 0-32,-5 0 0,4 4 32,1-4-32,0 0-16,0 0 0,-2 0 0,0 3 32,-3-3-16,3 0 0,1 0 48,-1 0-32,0 3-32,0-3 32,0 3-64,-3-3 48,4 0 0,-4 3 0,3 1 16,0-4 0,0 3-32,0-3 32,-3 0-16,0 3-48,4 0 48,-1 0 0,-3 1 32,0-4-32,3 3 16,0 0-16,-3-3-32,3 3 16,-3 0 16,4 1 16,-1-4 0,-3 0-16,0 3 0,3 0 16,0 0-32,-3 2 32,3-2-16,1 2 16,-4-5-16,3 5 0,0-1-16,0 1 32,0 0-32,1 8 32,-1-10-8,-3-3-8,3 5 16,0 8-16,0-10-24,1 2 24,-1 7 0,0-8 8,-3-4-8,3 4 32,0 1-16,0 8-32,1-10 48,-4 2-16,4 8-16,-4-13 0,4 3 40,-1 10-40,0-10 32,-3 11 0,3-9 0,0 9-128,-3-14 96,0 5 32,4 11 0,-4-11 0,0 8 96,3-8-112,-3 7 152,0-12-168,3 4 56,-3 10 8,3-11 0,-3 10-112,0-10 104,0-3-56,0 13 32,3-10 32,-3 11 8,0-10 8,4 8 72,-4-8-128,0-4-24,0 4 16,0 9 80,0-10-48,3 1 104,-3 0-32,3 1-88,-3 0-16,0-5-16,3 5 0,-3 0 40,3-1 8,-3 0 0,4-1 16,-4-3-64,3 3-64,-3 0 64,3-3 16,-3 3 0,0 1 72,3-1 72,-3-3-160,0 3 0,0-3-16,3 3-48,-3-3-104,4 0 168,-4 3-16,0-3 16,3 0-16,0 0 32,0 0 16,0 0-16,1 4-32,-1-4 88,0 0 40,0 0-64,0 0 24,1 0-8,-1 0-128,0 0 248,-3 0-184,3 0-88,0 0-56,1 0 88,-1 0-56,0 0 392,2 0-184,-5 0-96,4-2-64,1 0 0,-2 1-120,1-1 232,-1 1-8,0-1-8,-3 2-32,5 0 0,0 0-104,-1 0 104,11 0 88,-15 0 120,5 0-224,-5 0 16,14 0 16,-11-2-192,2 2 56,9 0 184,-10 0-128,0 0 200,-4 0-136,15 0-64,-10-1 24,9 1 208,-9 0-248,8-2 112,-9 2-64,-4 0 32,16 0-104,-11 0 104,13 0 120,-14 0-184,16 0-8,-16 0 56,-4 0 16,18 0-200,-13 0 304,11 0-128,-13 0 48,10 0-80,-10 0-56,-3 0 112,5 0-16,0-1-16,-1 1-192,1 0 24,0 0-176,-2 0-304,-3 0 680,3 0-569,0 0-167,1 0-248,-4 0-136,0 0-304,3 0-505,-3 0 1929,0 0-2240,3 0-617,-3 3-568,3-3-696,-3 3 193,0-3-713,0 0 4641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33.873"/>
    </inkml:context>
    <inkml:brush xml:id="br0">
      <inkml:brushProperty name="width" value="0.05" units="cm"/>
      <inkml:brushProperty name="height" value="0.05" units="cm"/>
      <inkml:brushProperty name="color" value="#3165BB"/>
    </inkml:brush>
  </inkml:definitions>
  <inkml:trace contextRef="#ctx0" brushRef="#br0">15 528 2512,'0'0'0,"-1"0"1216,-2 3-55,-1-3-225,3 0-152,-1 0-80,2 0-704,-1 0 600,-1 0-64,2 0-40,0 0-47,0 0-33,3 0-40,-3 0-376,3 0 336,2 0-56,0 0-48,0 0-40,0 0-8,7 0-16,-12 0-168,3-2 168,12 1-8,-10-1 8,11 0-8,-12 1 40,17-1 16,-21 2-216,15 0 232,1-1 16,0-1-24,0 0-40,1 2 8,-1-1-16,-16 1-176,16-2 201,2 2 79,-2-1 32,1 1 24,-2 0 40,1-2-16,-16 2-360,14 0 344,0 0-8,1-2 8,-1 2-8,-1 0 32,0-1-24,-13 1-344,14 0 296,-9-2 16,9 2-39,-9 0-17,0 0 24,8 0-32,-13 0-248,3-1 248,0 1-24,0 0-40,2 0-8,-2 0-56,0 0 16,-3 0-136,5 0 112,-2-2-16,-3 0 0,4 1-32,-4-1 16,0 2 0,0 0-80,3-1 8,-3-1 72,0 0-32,0 2-24,0-1 56,0 1 0,0 0-80,0-2 8,0 1 48,0-1-32,0 0-48,3 1 64,-3-2-40,0 3 0,0-2 104,0-1-64,0 0 0,0 1-8,0-1-16,0 1 64,0 2-80,0-3 0,0 1 24,0-1-40,0 0-16,0 0 56,0 0-80,0 3 56,0-4 96,0 1-72,0 0 16,0 0 48,-2-2-72,1 0 24,1 5-40,-2-3 40,1-2 16,-1 1-96,0-1 40,2 0 0,0 0 24,0 5-24,0-6 24,0 1 72,-1-1-72,-1-1 0,2 1-72,0-1 112,0 7-64,-1-12 120,-1 8-104,0 0 88,1-9-144,1 8 88,-2-1-16,2 6-32,-1-13 0,1 8 40,0-8-112,-2 8 104,0-1-24,-1-8 48,3 14-56,-3-5 0,1-8-16,1 8 48,-2-9 8,-1 9 120,3-9-80,1 14-80,-2-5 24,2-8-88,-1 10 24,-1-2 0,-1-1 8,1-1 24,2 7 8,-1-6-112,1 1 104,0 0 32,0 1 72,0-1 64,0 0-160,0 5 0,0-2 24,0-1-88,0 0 8,0 1 16,0 1 0,0 1 80,0 0-40,0 0-56,0 0 136,0 0 32,0 0-56,0 0-32,3-2 16,-3 2-40,3 0 0,0 0-16,0 0 56,1 0 112,-1 0-128,2 0 16,-5 0-40,4 0 41,0 0-82,-1 0 194,2 0-89,7 0-48,-8 0-72,-4 0 56,14 0-80,-11 0 56,2 0 32,9 0 64,-9 0-56,11 0 24,-16 0-40,5 0 24,11-1 32,-11-1 24,11 1-64,-12-1-16,14 0-80,-18 2 80,13-1-72,-8-1 32,11 1 96,-12-1-56,12 0 8,-11 2 24,-5 0-32,16 0-16,-11 0 32,8 0 48,-10 0-48,10 0-16,-10 0 16,-3 0-16,13 0-32,-10 0 144,2 0-96,7 0 8,-8 0-8,8 0-96,-12 0 80,4 0 24,8 0-64,-8 4 64,0-4 48,9 0-8,-10 3 48,-3-3-112,5 0 56,0 0 80,0 3-104,-1-3 48,1 3-8,0-3-120,-5 0 48,5 3 48,-2-3-24,2 3 0,-2 1 32,0-4-8,-3 3-8,0-3-40,3 3 24,-3-3 8,0 5-24,4 0 40,-1-1-40,-3 0 8,0-4-16,3 4 56,-3 0-56,0-1 40,3 2-48,-3-2 16,0 2 40,0-5-48,0 4 8,3 0 24,-3 0-8,4 1-48,-4 0 8,0 0 48,0-5-32,3 5-16,-3 7 56,3-8-40,-3-1-24,3 2 32,0 7-8,-3-12 0,4 4 0,-4 0 32,0 11-16,3-12-48,-3 2 48,0 7-16,0-12 0,3 4-32,-3 0 48,0 11 16,0-12-24,0 2 24,0 9 8,0-14-40,0 3 0,0 10 16,0-10 0,0 2-32,0 10 32,0-12 8,0-3-24,0 5-16,0 7 72,0-7-40,0 8 16,0-13-32,3 5 0,-3 0 24,3-1 16,-3-1 8,0 1 8,4-1-48,-4-3-8,0 5 48,0-2-24,0 0 64,0 0-64,0-3 32,3 3-8,-3-3-48,0 4-16,0-4 56,3 0-48,-3 3 48,0-3-16,0 0-24,0 0 16,0 0 16,3 0-32,-3 0 16,3 0-8,-3 0-8,4 0 56,-1 0-40,-3 0 16,3 0-16,0 0-64,0 0 48,1 0-72,-4 0 72,3 0 0,0 0 0,0 3 16,2-3 56,0 0-56,-2 0 64,-3 0-80,5 0 0,-1 0 16,1 0-32,10 0-40,-12 0 56,2 0 32,-5 0-32,4 0 0,9 0 16,-10 0-16,2 0-32,11 0 32,-16 0 0,3 0 0,2-2 40,10 2-48,-12-1 8,2 1-16,9 0 40,-14 0-24,5-2 72,9 2-80,-9 0 32,12 0-64,-12 0-8,10 0 112,-15 0-64,4 0-32,14 0 32,-13 0 0,11 0-32,-13 0 120,2 0-32,-5 0-56,17 0-16,-12 0 16,10 0-80,-11 0 32,12 0 96,-12 3-8,-4-3-40,12 0 56,-9 0-72,2 0 16,10 0-40,-15 0 56,4 0-32,-4 0 16,15 0-40,-12 4 8,2-4-24,-2 0 112,2 0-24,-5 0 80,0 0-112,3 0-16,0 0 16,0 0-40,1 0 128,-4 0-104,0 0 32,3 0-64,-3 0-8,3 0 96,0 0-64,-3 0 80,0 0-56,0 0-32,0 0 80,0 0 24,0 0-48,0 0-136,0 0 184,0-2-104,0 0-64,3 1 96,-3-1 72,0 1-32,0 1-40,0-2 48,0-1-80,0 1 0,0 1 8,0-3 48,0 1-8,0 3-16,0-3-24,0 0 8,0 0-16,0-1 16,0 1 48,-1 0-48,1 3 16,0-3 56,0-2 32,0 2-112,0 0-24,0-2 32,0 0-40,0 5 56,0-5 16,0 1 128,-2-1-112,1 0 24,-1 0-56,2-1-72,0 6 72,0-7-48,-2 1 80,2 1-48,0-1 0,0 1 32,0-1-88,0 6 72,-1-5 56,-1-2-8,1 1-8,-1 1-56,0-1 16,1-1-8,1 7 8,-2-4 8,1-3 80,-1 1-104,0 0-8,1-7-8,-1 10-40,2 3 72,-1-5 48,-1-2 64,-1 1-80,1 0-8,2-1-24,0 1-72,0 6 72,0-5 32,0-1-80,0-1 64,0 2-16,0-1-16,-1 1 48,1 5-32,-2-5 0,2 1-16,0-1-24,-2 0 40,2 2 24,0-2-8,0 5-16,-1-5 48,1 0-8,0 1-40,0 0 32,-2 1-24,2 2-8,0 1 0,0-2 0,-1-1 48,-1 1-48,2-1 0,0 1 16,0 1-80,0 1 64,0-2-8,0 1-8,0-1 16,0 1 0,0-1 40,3 0-8,-3 2-32,0-1-32,3-1 64,1 1-48,-1-1 32,0 0-32,0 1 0,-3 1 16,3-2 0,1 1-16,0-3 32,1 3-40,0-1 32,0 1-16,-5 1 8,5-2 40,7 0 0,-8 1-40,0-1 16,11-1 0,-10 1 0,-5 2-16,16-1-32,-12-1 48,12 1-48,-11-1 64,9 2-32,-9-2 0,-5 2 0,16 0-16,-11-1 0,13-1-8,-14 2-8,12 0 80,-11 0-64,-5 0 16,18-1 0,-13 1 24,12-2-24,-12 0 16,11 2 0,-11 0-16,-5 0 0,17 0-16,-12 0 32,9 0-16,-9 0 32,10 0-32,-11 0 0,-4 0 0,13 0 0,-8 4-32,9-4 16,-10 0 32,10 0 16,-9 0-24,-5 0-8,13 0 32,-10 0-16,11 0-16,-11 0-32,10 0 16,-10 3 8,-3-3 8,5 0 24,0 0 8,0 3-16,-1 0-16,1-3-48,-2 3 24,-3-3 24,4 0 40,-1 0-24,-3 4 8,3-4 8,0 3-104,-3 0 72,0-3 0,0 3 16,3 0-32,-3 1 32,4-1 24,-4 0-40,0-3 0,0 3 64,0 0-80,0 1-16,3-1 48,-3 0-72,0 0 112,0-3-56,3 5 56,0-2-56,-3 0-16,3 2-24,-3 0-8,4 0 64,-4-5-16,0 12 144,0-12-152,0 5 8,3 8 8,0-10-152,0 2 176,-3-5-32,3 5-32,1 8 48,-4-10-16,3 2-40,-3 7 80,3-8-24,-3-4-16,0 4 104,0 11-104,3-12-16,-3 2 0,0 9-16,0-11 80,0-3-48,0 5 56,0 8-56,3-10-56,-3 2 56,4 8 0,-1-10-32,-3-3 32,0 5 32,3 7-32,-3-8-56,0 0 64,3 1 56,-3 8-96,0-13 32,3 3 32,-3 2-48,0 0-40,4 0 40,-4-1 0,3 1 48,-3-5-32,0 5-32,3 0 16,-3-2 32,0 0 16,0 0 40,3 1 24,-3-4-96,0 3 32,3 0-64,-3 0-8,0 0-48,0-3 160,0 3-112,0-3 40,0 4 24,0-4 8,3 3-104,-3-3 88,0 3-16,4-3 40,-4 0-40,0 0-16,3 0 48,-3 0 40,3 0-88,-3 3 152,0-3-136,3 0-48,0 0 96,2 0-136,0 0 112,0 0-24,0 0-24,-5 0 24,4 0-16,1 0 56,-2 0 8,1 0-32,0 0-16,1 0-48,-5 0 48,13-1-40,-10 1 80,0-2 32,10 2-200,-10 0 64,2-2-80,-5 2 144,16 0-112,-13 0 168,2 0-88,10 0 32,-12 0-40,2-1 72,-5 1-32,15 0 24,-11 0-64,0 0 64,9 0-32,-10 0-8,2 0 56,-5 0-40,15 0 0,-12 0-16,2 0 48,9 0-16,-11 0-16,2 0 16,-5 0-16,16 0 0,-11 0-72,0 0 184,9 0-112,-11 0 32,2 3 40,-5-3-72,14 0-144,-9 0 272,0 0-112,9 3-32,-11-3 32,2 0-136,-5 0 120,15 0-8,-12 3 80,2-3-88,-1 0 0,11 4 32,-15-4-88,0 0 72,5 0 24,-1 0 64,1 0-72,0 0 0,0 0-16,-2 0-88,-3 0 88,3 0-16,-3 0 88,3-2-72,1 0 16,-1 1-56,-3 1 40,0-2 40,0 1-56,0-1 48,0 0-48,0-1 16,3 2 0,-3 1 0,0-4-16,0 3 16,0-2 16,0 0-32,0-1 16,0 0 0,0 4 0,0-4-24,0 1 24,0-2 8,0 1-16,0 0 8,0 0 0,0 4 0,-2-5 0,2 0 8,-1 0 40,-1 2-32,1-2-8,-1 0-8,2 5 0,0-4-8,-2-9 8,1 10-16,1-2 32,-2-2-8,1 1-8,1 6 0,0-6 16,-2-1-16,-1 1-16,1-1 32,-1-5-16,0 7 0,3 5 0,-3-13 16,-1 8-16,0-7 16,-1 7-16,0-10 16,2 11-32,3 4 16,-3-15 0,-1 10 0,1-9 0,2 8 32,-3-9-32,3 2-16,1 13 16,-2-6 0,1-10 16,-1 10-8,0-9 40,1 11-48,-1-9-16,2 13 16,-1-5-32,-1 0-8,2-8 56,0 12 8,-2-4-8,2 0-16,0 5 0,0-5 0,-1 2-16,1 2 8,-2-3 8,2 3 0,0 1 0,0-3 40,0-1-24,0 3 16,0-2-32,0 1-48,0 0 48,0 1-16,0 1 16,0-2-24,3 1 32,-3-1-8,0 2 0,4 0 0,-4-2 32,3 1-48,0 1 0,0-2 32,0 2-16,-3 0 0,4-1 32,-1 1 0,0 0-32,2-2 24,-2 2-24,2-2-24,-5 2 24,5-1 56,-1 1-88,1-2 16,8 2 16,-13 0-56,5 0 56,-5 0 0,13-1 0,-10 1 0,2 0 0,11-2 0,-12 2 0,9-2-16,-13 2 16,5 0 16,11 0-16,-11-1 16,9 1 0,-9 0-16,11-2 72,-16 2-72,14-1-32,-1-1 16,1 2 16,1-2-56,-2 1 72,-1 1 96,-12 0-112,15 0 48,-3-2-80,1 2 48,-8 0-120,13 0 104,-14 0-40,-4 0 40,18 0-48,-15 0 48,10 0-72,-10 0 72,0 0 120,2 0-48,-5 0-72,13 0 0,-13 0 56,5 3-128,-2-3 48,0 4 80,2-4 56,-5 0-112,3 3-8,0-3-8,1 3-32,-1-3 48,0 0 160,-3 3-128,0-3-32,3 0 16,0 0-136,0 3-8,-3-3 144,4 4 40,-4-1 104,0-3-160,3 3-56,0-3 8,-3 3-24,3 0-32,0 1 192,-3-1-40,0-3-48,4 3 0,-4-3-72,0 5-32,0-2 176,0 2 104,0 0-56,0-5-120,0 3 72,3 2-160,-3-1-104,0 1 64,0 0 168,0 0 32,0-5-72,0 13 48,0-13 24,0 4-120,0 1 32,0 8 136,0-13-120,0 5 0,0 9-16,3-11-96,-3 10 64,0-10 32,0 10 32,0-13-16,0 3 48,3 10-24,-3-8 24,0 9-24,0-9 80,0 9-72,0-14-32,3 5 32,-3 10 160,0-11-152,0 14-8,0-13-8,0 12-112,0-17 88,0 5-8,0 9 168,0-10-104,0 10-7,0-11 7,0 10-56,0-13 0,0 3 64,0 2-96,0 9 120,0-14-136,0 5 96,4 0 72,-4-5-120,0 5 16,3 0 144,-3-1-144,0 1 16,3 0-16,0 0-64,-3-5 48,0 3 32,0 0-80,0-3 168,3 3-72,-3-3-32,4 0 88,-4 0-104,3 4-88,-3-4 144,0 0-40,3 3 16,0-3 0,0 0-64,-3 0 32,0 0 32,0 0-48,4 0 16,-1 0 16,0 0 8,-3 0-24,5-2 16,-2 2 72,2-1-96,0-1 32,-2 0-8,2 1-56,-5 1 40,4-2 40,9 1-40,-10-1 48,2 0-16,8 1-48,-8-1 32,-5 2-16,12 0-16,-7 0-64,11-1 80,-11 1-16,13-2 32,-6 0 16,-12 2-32,15 0-16,-1 0 32,1 0-32,-3 0 64,3 0 0,-10 0-40,-5 0-8,19 0 32,-7 0-64,1 0 64,-8 0-32,14 0-32,-14 0 8,-5 0 24,16 4-32,-11-4 64,8 0-8,-10 0 56,10 0-64,-10 0-48,-3 0 32,3 0-16,2 0-32,-2 0 24,0 0 24,2 0-16,0 0-32,-5 0 48,3 0-56,0 0-56,0 0 8,-3 0-40,4 0-56,-4 0-64,0 0 264,3 0-417,-3 0-95,0 0-160,0 0-208,0 0-216,0 0-385,0 0 1481,0 0-1968,0 0-769,0 0-823,0-2-929,0 0-104,0 1-488,0 1 5081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51.739"/>
    </inkml:context>
    <inkml:brush xml:id="br0">
      <inkml:brushProperty name="width" value="0.05" units="cm"/>
      <inkml:brushProperty name="height" value="0.05" units="cm"/>
      <inkml:brushProperty name="color" value="#933DC1"/>
    </inkml:brush>
  </inkml:definitions>
  <inkml:trace contextRef="#ctx0" brushRef="#br0">142 229 3728,'0'0'0,"-3"0"1641,0 0-321,-2 0-200,2 0-120,0 0-71,3 0-929,-2 0 912,0 0-64,1 0-96,-1 0-64,1 0-56,-1 0-63,2 0-569,-2 0 568,2 0-40,-1 0-8,1 0-48,0 0-32,0 0-440,0 0 400,0 0-64,0 0-32,0 0-16,0 0-16,3 0 8,0 0 9,-3 0-289,0 0 288,3 0 0,1 0 8,-1 0 0,-3 0 8,5 0 24,-5 0-328,3 0 328,0 0 8,2 0 0,-2 3-8,2-3-56,-2 0-40,-3 0-232,5 0 184,0 0-40,-2 4-24,2-4 0,-1 0 0,-4 0-120,5 3 96,0-3 57,0 0-57,0 3 8,-2-3-8,2 0-32,-1 3 32,-4-3-96,5 3 56,0 0 16,8-3-16,-13 4-32,5-1 32,-5-3-56,4 3 16,1 0 8,0 0 8,0 1-24,0-1 80,-1 0-48,-4-3-40,5 3 24,0 0 32,0 2-24,-1 0 32,0 0 8,-1 0 0,0-1 8,-3-4-80,3 5 72,0 0 40,-3 0-32,4 0 32,-1-1 16,-3 1-48,0-5-80,3 5 104,-3 0-8,3 0-24,0-1 40,-3 9 0,4-13-112,-4 0 0,3 5 72,-3 0-56,3 0 24,-3-1 48,0 9-16,0-13-72,0 0 112,0 5-96,3 0 24,-3-1-24,3 1 0,-3 0 40,0-5-56,0 5 56,0 0-24,0-2-8,4 2 48,-4-1-8,0 1 8,0-5-72,0 5 96,0 8 8,0-10 8,0 2 24,0 0-8,0-1 48,0-4-176,0 5 192,-2 8-64,0-10-8,2 2-72,0 8-48,-1-13 72,1 0-72,-2 13 72,1-10-39,-1 2 39,0-1 16,2 1-56,-4 0 136,4-5-168,-4 13 176,1-13-120,0 4 56,1 1-176,2-2-8,0 2 96,0-5-24,-1 3 16,-2 1 64,-1-1-8,1 0 0,-2 0 40,2-3-56,3 0-56,-3 3 168,0-3-152,1 4-32,-1-4 88,-2 3-128,4-3 144,1 0-88,-7 3 120,1-3-136,1 0 64,-8 0-80,9 3 144,-1-3-112,5 0 0,-13 0 136,8 0 32,-1 0-136,-9 0 192,11 0-208,-9 0 112,13 0-128,-5 0 88,-9 0-8,10 0 56,-10 0-104,9 0 64,-8 0-128,13 0 32,-4 0 48,-3 0-8,1 0 24,1-1-80,-1-1 16,-7 0 64,13 2-64,-5-1-32,-8-1 112,10 1-32,-2-3-96,2 3-32,-2-1 16,5 2 64,-4-3-136,-1 1-96,-2-2 136,3 0-192,-1 1-160,0 0-168,5 3 616,-2-3-1033,1-2-191,-4 0-312,3 0-505,1 1-631,-1-3-785,2 7 3457,-1-5-4273,-1-1-496,2 1-1776,0 5 6545</inkml:trace>
  <inkml:trace contextRef="#ctx0" brushRef="#br0" timeOffset="1303">58 1 1824,'0'0'0,"0"0"832,-2 0 56,0 0-120,1 0-103,-1 0-9,2 0-64,0 0-592,0 0 584,-1 0-32,-1 0-72,2 0-24,0 0-40,0 0-8,0 0-408,0 0 377,0 0 31,3 0-48,0 0-32,-3 0 24,5 0-64,-5 0-288,5 0 336,-2 0 40,2 0-24,0 0 8,0 0 32,7 0 16,-12 0-408,4 0 464,-1 0 121,2 0-49,7 0 24,-9 0-16,2 0-56,-5 0-488,13 0 528,-10 3-16,2-3-40,8 3-24,-10-3-15,10 0-1,-13 0-432,3 3 408,10-3-32,-10 3-48,2-3-24,9 4-72,-11-4-40,-3 0-192,5 3 184,8 0-56,-10 0 16,10-3 0,-10 3-16,10 1 8,-13-4-136,3 3 128,2-3-48,8 3 16,-10 0-8,2 0-24,7 1 72,-12-4-136,4 3 80,8 0-16,-8 2 48,0 0-32,9-2 24,-10 2 24,-3-5-128,5 3 64,8 2 33,-13-1-17,13 0-16,-10 0 24,2 1-8,-5-5-80,5 3 64,7 2-8,-8 0 32,0 0-24,1-2-8,8 2 0,-13-5-56,0 4 64,5 1-32,-2-2 8,2 2 32,-2 0-48,2 0 32,-5-5-56,3 3 40,0 2-24,0 0 8,0-1-8,1 1 24,0 8-24,-4-13-16,4 0 16,-1 5 0,0 8-8,0-10 24,0 2 8,2-1 0,-5-4-40,3 13 32,2-10 8,-2 2 0,2 0-24,-2 8 24,1-10 0,-4-3-40,3 5 0,0-1 48,0 1-8,0 8 0,1-10 48,-1 2-64,-3-5-24,3 13 56,0-10-16,0 10 16,1-10 16,-1 2-16,-3-5-56,3 14 16,0-11 24,0 10 8,1-10-24,-4 2-8,3 8-16,-3-13 0,3 3 56,0 2-56,-3 8 16,3-10-32,0 2-16,-3 7 64,0-12-32,4 4 72,-4 0-48,3 9 24,0-13-8,0 5-56,-3 0 16,0-5 0,3 5 104,1 7-192,-4-8 48,0 0 8,3 9-120,-3-10 176,0-3-24,0 5 0,0 0 0,0 8 32,0-10-48,0 2 88,0 8-56,0-13-16,0 3 136,0 2-88,0 7-32,3-9 8,-3 2-96,0 10 72,0-15 0,0 3 128,0 2-56,-2 7-32,2-12 8,0 5-96,0-2 40,0-3 8,0 5 80,-1 0-32,-1-2-8,2 2 64,-1 0-224,-1 0 80,2-5 40,-2 4 40,1 9-40,-1-13 88,1 5-32,-1 0-96,0 9-64,2-14 104,-3 3 72,0 2-8,0 0-24,-2 8 88,2-10-112,0 0-32,3-3 16,-5 5 56,0 0-8,0-1-64,1 1 16,-1 0 0,0 0 16,5-5-16,-5 5 24,0-2 64,1 0-72,0 0-88,0 0 32,0 1 24,4-4 16,-4 3 0,-3 0 144,2 0-32,-11-3-24,12 3-72,-1-3-32,5 0 16,-13 4-24,11-1 64,-2 0 16,-1-3-96,-2 3-48,1 0 104,6-3-16,-13 0 40,9 4 96,-3-1 64,-7-3-272,9 3-56,0 0 112,5-3 16,-14 3 56,11 1 208,-4-4 136,1 3-239,-7 0-73,8 0 0,5-3-88,-14 3-40,7 1 200,-5-1 8,8 0-184,-2 0 72,-7 0 8,13-3-64,-5 4 0,-9-1 136,1 0 8,10 0-24,-2 0-104,-11 0 64,16-3-80,-3 0-32,-10 4 16,9-4 48,-3 3-112,-6-3 112,9 0-88,4 0 56,-13 0 24,8 3 40,-1-3-112,-1 0 48,1 3-88,-7-3 32,13 0 56,-3 0-120,-2 0-112,-8 0 8,12 0-425,-4 0-295,-1-1-416,6 1 1360,-4-2-2121,0-1-775,-1-2-1137,0 0-1104,2-1-1360,-2-7 2104,5 13 4393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6:54.386"/>
    </inkml:context>
    <inkml:brush xml:id="br0">
      <inkml:brushProperty name="width" value="0.05" units="cm"/>
      <inkml:brushProperty name="height" value="0.05" units="cm"/>
      <inkml:brushProperty name="color" value="#933DC1"/>
    </inkml:brush>
  </inkml:definitions>
  <inkml:trace contextRef="#ctx0" brushRef="#br0">96 267 1728,'0'0'0,"-2"0"840,1 0 80,-1-1-120,-1 1-87,3 0-713,-3 0 696,-2-2-24,0 2-32,0-1-112,2 1-72,2-2-80,1 2-376,-2 0 360,-1 0 48,0 0 17,-1 0-1,1 0 32,0 0-48,3 0-408,-2 0 416,-1 0 56,-2 0 0,4 0-32,-1 0-16,2 0-40,0 0-384,0 0 392,0 0 81,0 0-25,0 0 16,0 0-32,0 0-32,0 0-3009,0 0 5650,0 0-2633,0 3 32,0-3-8,0 0-16,3 3-8,-3-3-15,4 0 23,-1 4 16,-3-4-72,3 0 24,0 3-104,-3-3-280,3 0 264,-3 0 152,4 3-184,-1-3 56,0 3-48,2-3-112,-5 0-128,3 3 224,10-3 8,-13 4-8,5-4-48,-1 3-23,1-3-49,-5 0-104,14 0 96,-10 3 0,0-3 0,11 0-16,-12 0 8,11 3-24,-14-3-64,5 0 112,13 3-16,-13-3 0,12 4 40,-4-4 8,0 0-40,-13 0-104,5 3 144,14 0-16,-14-3 48,12 3 8,-12-3 40,11 3-48,-16-3-176,5 3 168,12-3 0,-12 4-24,13-1 32,-14 0-8,11 0-8,-15-3-160,5 3 144,11-3 0,-12 4-56,12-1 16,-11 0-16,10 0-16,-15-3-72,4 3 72,11 1 8,-11 0-8,9 0-32,-8 0 24,8 0-8,-13-4-56,5 4 32,7 1 24,-7 0-24,10 0 24,-11 0-8,11 7-24,-15-12-24,3 0 33,10 5-50,-10 10 66,10-12-81,-8 10 32,7-10 32,-12-3-32,3 13 16,10-10 24,-10 11-24,2-11 0,8 12 16,-10-12 8,-3-3-40,5 13 16,8-10 16,-10 10-32,2-10-32,0 10 64,-5-13-32,12 3 40,-12 10-56,5-9 48,8 9 0,-10-8-64,2 8 64,0-8-32,-5-5 0,5 12-32,-1-7 32,1 9 16,0-10 16,8 8 0,-13-12-32,3 4 8,0 10-8,2-11 0,0 12-8,-1-12 16,1 11-8,0-9-8,-5-5 8,5 13 0,8-8 0,-13 9 0,4-11 40,1 12-24,-5-15-16,5 4 0,0 9 16,0-8-48,7 8 48,-12-10-16,4 10 0,-4-13 0,3 3 136,0 10-136,-3-10 0,3 2 16,0 9-136,1-11 120,-4-3 0,3 13 144,-3-10-144,3 10 32,0-10-32,0 10-104,-3-10 120,0-3-16,4 13 48,-1-10-48,-3 10 0,3-8 0,2 9-48,-2-9-16,-3-5 64,0 14 136,3-9-152,0 9 8,1-10 96,-1 10-288,-3-9 40,0-5 160,3 17-32,-3-12-56,3 11 104,-3-11 72,3 11-104,-3-11-16,0-5 32,0 16-24,0-12 48,0 11-8,3-10 88,-3 7 16,4-8-176,-4-4 56,0 12-152,0-8 152,0 0-32,0 11 80,0-12 0,-2 10-144,2-13 96,-2 3 32,1 10 0,-1-10 120,1 2-32,-1 9-256,2-11 192,0-3-56,-1 13-72,-1-10 88,-3 2 88,2 9-104,0-10 32,0 8-96,-1-8 48,1 0 16,0 11 80,0-12 24,1 2-136,-1 8 136,3-13-104,-2 3-104,-1 2 120,-2 7 88,1-8-224,-3 0 192,2 1-112,5-5 40,-1 13-32,-2-10 88,1 2 24,-3 0-8,4 7-72,-4-8 0,5-4 0,-7 4 64,3 1-24,-3 0 128,2 0-288,1 0 48,-1-1 128,5-4-56,-7 5-48,1 0 232,1 0-80,-1 0-192,1-1 120,0 1-48,5-5 16,-6 5-48,-7 0 8,8 8 40,1-13 176,-9 4-192,8 1 96,5-5-80,-14 15 0,9-12-152,-2 2 336,-5 7-96,7-12-88,-2 5 48,7-5-48,-14 5-96,9 0-24,0 0 256,-1-1-72,0 9-48,-1-13 104,7 0-120,-6 5-104,-1 0 104,1-1 104,1 1-88,-1 8 16,-8-13-8,14 0-24,-4 5-40,-2 8 8,0-13 200,-1 4-96,1 1 56,-7 10 8,13-15-136,-5 3-48,0 0 160,-7 2-160,8 0 96,-8-1-16,7 1-32,5-5 0,-13 13 104,8-13-120,-8 5 80,9 0-48,-12-2 16,9 0 56,7-3-88,-12 3 16,7 0 48,-10 0 0,11 1 40,-9-1-56,6 0-16,7-3-32,-12 3 0,7-3 16,-8 3-16,8 1-16,-1-4-48,-7 0-32,13 0 96,-3 0-104,-2 0-80,0 0-232,0 0-304,1-2-384,-1-3-641,5 5 1745,-5-3-2496,2-2-1249,0-1-1424,0 0-1369,1-9-583,2 15 7121</inkml:trace>
  <inkml:trace contextRef="#ctx0" brushRef="#br0" timeOffset="1335">26 1 2176,'0'0'0,"-4"0"888,0 3-40,-1-3-55,2 0-49,3 0-744,-2 3 720,-1 0 96,1-3 40,1 3 48,1-3 41,0 0-1,0 0-944,-2 3 896,2-3-40,0 4-40,0-4-64,0 0-47,0 0-1,0 0-704,0 0 584,0 3 32,0-3-64,0 0-40,3 0 32,0 3-48,-3-3-496,4 0 537,-1 3-25,2 0-48,-1-3-48,1 4-56,0-4-40,-5 0-320,14 3 312,-14-3 8,13 3-16,-8 0-8,8 0-8,-8 1-72,-5-4-216,14 0 264,-9 3 41,11-3-33,-12 3 56,16-3-64,-8 3-48,-12-3-216,16 3 240,0 1-32,0-1 48,0 0-8,2-3-16,-2 3 8,-16-3-240,17 3 216,-1 1 0,2-4-32,-2 3 8,2-3-8,-2 3-32,-16-3-152,17 3 160,-2 0-32,1 1-24,0 0 0,-1 1 40,1-2-24,-16-3-120,16 4 137,-1-1-49,1 2 0,-2-1 16,2 1-16,0 8 0,-16-13-88,13 0 80,1 5-24,-1 0 24,-8-1 24,16 9-16,-17-10 48,-4-3-136,20 5 120,-8 0-32,1 9-8,2-11-40,-3 2 72,1 0-56,-13-5-56,13 13 112,0-13-24,-1 5-24,1-1-16,0 1-40,0 8-8,-13-13 0,13 0 16,-1 5-16,-7 8 16,14-10 64,-14 2-32,-5-5-48,15 16 40,-11-13 24,9 2-64,-8 10 16,8-11-16,-10 10 0,10-11 32,-13-3-32,3 15 16,10-11 16,-10 11-8,10-10 8,-10 12 16,10-12-16,-13-5-32,3 16 32,2-3-16,9-8 8,-11 15-8,2-7 16,-5-13-32,14 5 32,-10 12 16,0-12 0,11 13-32,-12-5 16,0-1-32,-3-12 0,13 13-16,-13 0 48,5-8-32,-1 16 8,1-9 40,0 1-32,-5-13-16,13 13-48,-13-8 80,5 14-48,-1-6 16,0-1 48,-1-7-16,-3-5-32,3 19 80,0-6-64,0 0 32,1 0-48,-1 0-48,0-1 32,-3-12 16,5 5 120,0 14-168,-2-6 48,2 1 48,-2-1-168,0 2 72,-3-15 48,3 14-16,0-1 32,1 1 16,-1-1 32,2 0-96,-2-1 16,-3-12 16,0 13 64,3-8-40,-3 13 24,3-6-48,-3-7-88,3 16 40,-3-21 48,0 13-176,4 1 120,-4 1 8,0-3 32,3 3 96,-3-3-56,0-12-24,0 13 64,0-8-32,0 13 0,0-14-112,0 14-104,0-13 120,0-5 64,0 19-168,0-14 200,0 16 120,-2-7-56,-1-1 104,0 1-280,3-14 80,-5 13 128,3-8-112,1 12-32,-1-12 136,1 11-288,-1-11 120,2-5 48,-5 17 0,0-4 0,4 0 96,-4 0-160,2 0 80,1-1-232,2-12 216,-5 5 16,2 13 104,0-14-120,-2 16 192,2-16-320,-2 14 176,5-18-48,-3 13-16,-2 0 32,0-1 120,-1 1-224,0-8-24,-1 11 24,7-16 88,-13 5 40,9 11 40,-1-12 120,-1 11-56,-1-10-144,2 9 16,5-14-16,-12 5-64,8 11 48,-2-13 0,0 11-80,-9-10 40,10 8 40,5-12 16,-4 5-16,-11 8 64,10-10 104,1 10-232,-11-10 128,10 10 0,5-13-48,-6 3-48,-10 10 32,11-10 112,-1 11-80,-7-10-64,8 8 128,5-12-80,-12 4-144,7 8 80,-11-7 192,11 8 120,0-10-280,-9 10 96,14-13-64,-5 3-112,-8 10-200,7-10 440,-1 2-96,-7 8-32,9-10 80,5-3-80,-6 5-128,-9 8 16,11-10 176,-3 1-16,-5 1-32,7 8 96,5-13-112,-5 3-96,-8 2-32,8 0 272,-7 8-128,7-13 32,-8 4 16,13-4-64,-5 5-112,-8 8 80,7-10 48,-7 2 16,8 0-64,-9 0 48,14-5-16,-3 14-16,-10-14-152,8 5 240,-9 9-56,9-14 16,-8 5 168,13-5-200,-4 5-40,-9 0 224,6-1-264,-9 1 32,12 0 32,-11 0-168,15-5 184,-5 4 112,1 0-96,-12 0 0,11 0 0,-10 0 0,1 1 40,14-5-56,-5 13 48,-9-13 80,8 3-80,-10 0-16,9-3 64,-9 4-80,16-4-16,-5 3 72,-9 0-8,9 0-32,-8 0-16,9-3-16,-3 0 16,7 0-16,-6 4-32,-1-4 48,3 3-16,-1-3 16,0 0 16,0 0-32,5 0 0,-5 0 0,1 0 0,-1 0-48,2 0-48,-2 0-88,2 0-136,3 0 320,-2-2-480,-1 1-152,1-1-176,1 0-216,-1 1-217,1-4-335,1 5 1576,0-3-2024,0-2-657,0 0-872,0 0-888,0-1-632,3 0-1392,-3 6 6465</inkml:trace>
  <inkml:trace contextRef="#ctx0" brushRef="#br0" timeOffset="1826">438 1654 3952,'0'0'0,"-2"4"2217,-1-1-249,0 0-295,3-3-1673,-5 3 1600,0 0-112,4 1-15,-2-1-145,-1 1-184,0 1-208,4-5-936,-5 3 816,-2 2 49,1 0-57,1 0-72,-1 0-48,-7-1-176,13-4-512,-5 5 472,-8 0-16,10 0-103,-3 0-73,-7-2-56,10 2-64,3-5-160,-13 3 96,7 0 72,-1 0-128,-7-3-40,9 3 16,-1 1-152,6-4 136,-16 0-96,1 0-32,11 0-128,-11 0-249,10 0-327,-1-2-496,6 2 1328,-14-2-1912,9 1-561,-8-2-560,8 1-431,0 0-265,1 1-1360,4 1 5089,0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7.842"/>
    </inkml:context>
    <inkml:brush xml:id="br0">
      <inkml:brushProperty name="width" value="0.05" units="cm"/>
      <inkml:brushProperty name="height" value="0.05" units="cm"/>
      <inkml:brushProperty name="color" value="#ED1C24"/>
    </inkml:brush>
  </inkml:definitions>
  <inkml:trace contextRef="#ctx0" brushRef="#br0">0 21 3008,'0'0'0,"0"0"1352,0 0-559,0 0-169,0 0-48,0 0 72,0 0-648,4 0 744,0 0 64,1 0 41,10 0-33,-11 0-72,11 0-32,-15 0-712,13 0 648,-1 0-32,4-2-56,2 1-120,1-1-95,0 1-145,-19 1-200,19-4 120,1 3-48,-3-1-16,1 1-16,1-1-24,-1 0 16,-18 2-32,17-1-16,1 1-16,-1 0 0,-2-2-64,-1 2-64,-1 0-112,-13 0 272,13 0-545,1 0-479,-1 0-472,0 0-337,1 0-263,-1 0 0,-13 0 2096,13 0-1625,-9 0-1431,-4 0 3056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8.214"/>
    </inkml:context>
    <inkml:brush xml:id="br0">
      <inkml:brushProperty name="width" value="0.05" units="cm"/>
      <inkml:brushProperty name="height" value="0.05" units="cm"/>
      <inkml:brushProperty name="color" value="#ED1C24"/>
    </inkml:brush>
  </inkml:definitions>
  <inkml:trace contextRef="#ctx0" brushRef="#br0">0 4 3464,'0'0'0,"0"0"672,0 0-160,0 0-31,0 0-481,0 0 504,4 3 32,-1-3-32,0 0-32,0 0 0,2 3-40,-5-3-432,3 0 376,2 0 24,0 3-32,8-3 25,-10 0-1,2 0-72,-5 0-320,16 0 304,-12 0-56,14 0-16,-5 0-16,-1 0-8,4 0-16,-16 0-192,16 0 144,0 0 16,0 0-72,0 0-16,-1 0 24,1 0-64,-16 0-32,17 0 24,1 0-24,3 0 8,-1 0-8,3 0 56,-2 0-56,-21 0 0,20 0-56,3 0 40,-3-1-72,3 1 40,-2 0-24,-2-2-40,-19 2 112,17 0-144,3-1-192,-1 1-264,-2-2-400,2 0-401,-1 2-327,-18 0 1728,18-1-1904,-2-1 351,0 1-1383,-16 1 2936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8.545"/>
    </inkml:context>
    <inkml:brush xml:id="br0">
      <inkml:brushProperty name="width" value="0.05" units="cm"/>
      <inkml:brushProperty name="height" value="0.05" units="cm"/>
      <inkml:brushProperty name="color" value="#ED1C24"/>
    </inkml:brush>
  </inkml:definitions>
  <inkml:trace contextRef="#ctx0" brushRef="#br0">1 28 2312,'0'0'0,"0"0"1472,0 0-1472,5 0 616,11 0-127,-12 0 7,14 0 72,-13-2 56,11 1-16,-16 1-608,5-2 568,11 1-32,-12-1-72,14 0-24,-4 1-15,-1-1-41,-13 2-384,16-1 336,-2-1-48,1 0-88,-1 1-80,1 1-40,-1-2-48,-14 2-32,14-1 8,1-1 0,-1 2-16,2 0 0,-1-2-40,0 2-56,-15 0 104,16 0-144,-1 0-136,-1 0-320,-1 0-289,0 0-343,-8 0-296,-5 0 1528,19 0-1601,-14-1 209,14 1-1456,-19 0 2848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1T22:50:38.929"/>
    </inkml:context>
    <inkml:brush xml:id="br0">
      <inkml:brushProperty name="width" value="0.05" units="cm"/>
      <inkml:brushProperty name="height" value="0.05" units="cm"/>
      <inkml:brushProperty name="color" value="#ED1C24"/>
    </inkml:brush>
  </inkml:definitions>
  <inkml:trace contextRef="#ctx0" brushRef="#br0">0 5 3960,'0'0'0,"4"0"1017,8 0-321,-7 0 0,11 0 96,-16 0-792,5 0 960,11 0 40,-11 0-111,11 0-57,-11 0-112,9-2-192,-14 2-528,13 0 432,-8 0-120,14 0-72,-15 0-8,14 0-40,-13 0 0,-5 0-192,19-1 176,-6 1 41,0 0-41,-1 0-16,1 0 88,3 0-152,-16 0-96,16 0 88,-1 0 72,2 0-280,-3 0 128,1 0 24,1 0-112,-16 0 80,14 0 40,1-2-16,1 2-112,-2 0 48,2 0-104,-2 0-64,-14 0 208,16 0-240,-1 0-41,-1 0-95,-1 0-232,0 0-56,-1 0-248,-12 0 912,5 0-1024,13 0 104,-13 0-233,12 0-55,-12 0 0,11 0-33,-16 0 1241,5 0-1056,9 0 184,-9 0 296,8 0-1328,-13 0 1904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Introductory slide.</a:t>
            </a:r>
          </a:p>
          <a:p>
            <a:pPr marL="0" lvl="0" indent="0" algn="l" rtl="0">
              <a:spcBef>
                <a:spcPts val="0"/>
              </a:spcBef>
              <a:spcAft>
                <a:spcPts val="0"/>
              </a:spcAft>
              <a:buNone/>
            </a:pPr>
            <a:r>
              <a:rPr lang="en-US" dirty="0"/>
              <a:t>QR code goes to Socrative polling service login, to be used for collecting question responses throughout the demonstration.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8c5448a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8c5448a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answer to the polling question. Frequency = 1/period, so changing the period changes the frequency. Some students may choose wavelength, since period is the time to complete one wavelength, but wavelength doesn’t depend on period in the equations/model given in the previous slides.</a:t>
            </a:r>
            <a:endParaRPr dirty="0"/>
          </a:p>
        </p:txBody>
      </p:sp>
    </p:spTree>
    <p:extLst>
      <p:ext uri="{BB962C8B-B14F-4D97-AF65-F5344CB8AC3E}">
        <p14:creationId xmlns:p14="http://schemas.microsoft.com/office/powerpoint/2010/main" val="331722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48c5448a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48c5448a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Explain the terms “oscillation” and “wave” and how periodic motion through time creates a wave form.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Ensure that students are comfortable with the related terms and concepts used throughout the presentation.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Gif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effectLst/>
              </a:rPr>
              <a:t>Best Transverse Wave Gifs.</a:t>
            </a:r>
            <a:r>
              <a:rPr lang="en-US" dirty="0">
                <a:effectLst/>
              </a:rPr>
              <a:t> https://gfycat.com/gifs/search/transverse+wave. </a:t>
            </a:r>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48c5448a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48c5448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Ask the polling question, give students time to answer.</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48c5448a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148c5448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solution to the polling question. If I*R is changing periodically, then V = I*R is also changing periodically. </a:t>
            </a:r>
            <a:endParaRPr dirty="0"/>
          </a:p>
        </p:txBody>
      </p:sp>
    </p:spTree>
    <p:extLst>
      <p:ext uri="{BB962C8B-B14F-4D97-AF65-F5344CB8AC3E}">
        <p14:creationId xmlns:p14="http://schemas.microsoft.com/office/powerpoint/2010/main" val="1890784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034897039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034897039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 how the term “oscillate“ can be applied to circuits. “Signal value” means just considering the current or voltage to be “high” or “low” rather than a specific value.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34897039b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34897039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we measure the voltage between ground and the green dot on the image on the left, we might get one of these wave shapes. Most students are probably familiar with a sine wave, and we are going to be seeing a lot of square waves throughout the presentation!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for image on right: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effectLst/>
              </a:rPr>
              <a:t>Cambridge </a:t>
            </a:r>
            <a:r>
              <a:rPr lang="en-US" i="1" dirty="0" err="1">
                <a:effectLst/>
              </a:rPr>
              <a:t>Technicals</a:t>
            </a:r>
            <a:r>
              <a:rPr lang="en-US" i="1" dirty="0">
                <a:effectLst/>
              </a:rPr>
              <a:t> in Engineering</a:t>
            </a:r>
            <a:r>
              <a:rPr lang="en-US" dirty="0">
                <a:effectLst/>
              </a:rPr>
              <a:t>. https://www.ocr.org.uk/Images/208282-electrical-and-electronic-design.pdf.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48c5448a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48c5448a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 dirty="0"/>
              <a:t>Discuss electric field very generally. Key points are that it radiates away from a source and can be produced by an antenna. The PHET simulation hyperlinked (“Radio Waves &amp; Electromagnetic Fields”) shows a visual depiction of an electric field from an antenna.</a:t>
            </a:r>
          </a:p>
          <a:p>
            <a:pPr marL="158750" indent="0" algn="l">
              <a:buNone/>
            </a:pPr>
            <a:endParaRPr lang="en" dirty="0"/>
          </a:p>
          <a:p>
            <a:pPr marL="158750" indent="0" algn="l">
              <a:buNone/>
            </a:pPr>
            <a:r>
              <a:rPr lang="en" dirty="0"/>
              <a:t>Image source: </a:t>
            </a:r>
          </a:p>
          <a:p>
            <a:pPr marL="158750" indent="0" algn="l">
              <a:buNone/>
            </a:pPr>
            <a:r>
              <a:rPr lang="en-US" dirty="0">
                <a:effectLst/>
              </a:rPr>
              <a:t>“Electric Field (Article) | Electrostatics.” </a:t>
            </a:r>
            <a:r>
              <a:rPr lang="en-US" i="1" dirty="0">
                <a:effectLst/>
              </a:rPr>
              <a:t>Khan Academy</a:t>
            </a:r>
            <a:r>
              <a:rPr lang="en-US" dirty="0">
                <a:effectLst/>
              </a:rPr>
              <a:t>, https://www.khanacademy.org/science/electrical-engineering/ee-electrostatics/ee-electric-force-and-electric-field/a/ee-electric-field. </a:t>
            </a:r>
          </a:p>
          <a:p>
            <a:pPr marL="0" lvl="0" indent="0" algn="l"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48c5448a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48c5448a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have the antenna sending out an electric field, and we are going to be placing our hand near it. This set up is two objects with an electric field between them, like a capacitor.</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48c5448a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48c5448a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Go over the basics of capacitors.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Gif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“Capacitors.” </a:t>
            </a:r>
            <a:r>
              <a:rPr lang="en-US" i="1" dirty="0">
                <a:effectLst/>
              </a:rPr>
              <a:t>Microsoft </a:t>
            </a:r>
            <a:r>
              <a:rPr lang="en-US" i="1" dirty="0" err="1">
                <a:effectLst/>
              </a:rPr>
              <a:t>MakeCode</a:t>
            </a:r>
            <a:r>
              <a:rPr lang="en-US" dirty="0">
                <a:effectLst/>
              </a:rPr>
              <a:t>, https://makecode.adafruit.com/learnsystem/pins-tutorial/devices/capacitors.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48c5448a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48c5448a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polling question and give students time to respond.</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34897039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3489703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Presenter introduction slide, with a picture of a previous project.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QR code goes to Socrative polling service login, to be used for collecting question responses throughout the demonstration.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48c5448a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48c5448a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answer. Distance is in the equation for capacitance, so changing distance will change capacitance. What are other ways to change the capacitance?</a:t>
            </a:r>
            <a:endParaRPr dirty="0"/>
          </a:p>
        </p:txBody>
      </p:sp>
    </p:spTree>
    <p:extLst>
      <p:ext uri="{BB962C8B-B14F-4D97-AF65-F5344CB8AC3E}">
        <p14:creationId xmlns:p14="http://schemas.microsoft.com/office/powerpoint/2010/main" val="2354149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48c5448a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48c5448a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Explain how the antenna + hand can be a capacitor.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48c5448a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48c5448a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Show the hyperlinked beats simulation at https://academo.org/demos/wave-interference-beat-frequency/. Change the frequency of the source waves, zoom in to different parts of the beats wave to see where there is constructive and destructive interference. Notice what the resulting wave looks like and what the frequency of the “envelope” beats wave is compared to the source waves.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48c5448a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148c5448a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Reiterate how a beats wave is formed.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on left: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“Superposition: Waves Adding and Cancelling.” </a:t>
            </a:r>
            <a:r>
              <a:rPr lang="en-US" i="1" dirty="0">
                <a:effectLst/>
              </a:rPr>
              <a:t>The New Zealand Physics Teachers Resource Bank</a:t>
            </a:r>
            <a:r>
              <a:rPr lang="en-US" dirty="0">
                <a:effectLst/>
              </a:rPr>
              <a:t>, https://resource-bank.nzip.org.nz/draft-under-construction/teaching-suggestions/phys-3-3-waves-as-91523/superposition-waves-adding-and-cancelling/.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on right: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effectLst/>
              </a:rPr>
              <a:t>Electricity - Detailed Contents</a:t>
            </a:r>
            <a:r>
              <a:rPr lang="en-US" dirty="0">
                <a:effectLst/>
              </a:rPr>
              <a:t>, https://www.a-levelphysicstutor.com/wav-beats.php.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48c5448a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148c5448a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how a speaker takes the output of an oscillating circuit and creates a soundwave.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148c5448a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148c5448a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Key point: frequency of oscillation sent through speaker corresponds to frequency of sound wave produced.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Gif source: </a:t>
            </a:r>
          </a:p>
          <a:p>
            <a:pPr marL="0" lvl="0" indent="0" algn="l" rtl="0">
              <a:spcBef>
                <a:spcPts val="0"/>
              </a:spcBef>
              <a:spcAft>
                <a:spcPts val="0"/>
              </a:spcAft>
              <a:buNone/>
            </a:pPr>
            <a:r>
              <a:rPr lang="en-US" b="0" i="0" dirty="0" err="1">
                <a:solidFill>
                  <a:srgbClr val="333333"/>
                </a:solidFill>
                <a:effectLst/>
                <a:latin typeface="Gotham"/>
              </a:rPr>
              <a:t>enjoyingchild</a:t>
            </a:r>
            <a:r>
              <a:rPr lang="en-US" b="0" i="0" dirty="0">
                <a:solidFill>
                  <a:srgbClr val="333333"/>
                </a:solidFill>
                <a:effectLst/>
                <a:latin typeface="Gotham"/>
              </a:rPr>
              <a:t>. “Generation of acoustic waves by loudspeaker" </a:t>
            </a:r>
            <a:r>
              <a:rPr lang="en-US" b="0" i="1" dirty="0">
                <a:solidFill>
                  <a:srgbClr val="333333"/>
                </a:solidFill>
                <a:effectLst/>
                <a:latin typeface="Gotham"/>
              </a:rPr>
              <a:t>makeagif.com</a:t>
            </a:r>
            <a:r>
              <a:rPr lang="en-US" b="0" i="0" dirty="0">
                <a:solidFill>
                  <a:srgbClr val="333333"/>
                </a:solidFill>
                <a:effectLst/>
                <a:latin typeface="Gotham"/>
              </a:rPr>
              <a:t>, https://makeagif.com/gif/131-generation-of-acoustic-waves-by-loudspeaker-tME9td.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48c5448a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148c5448a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dirty="0"/>
              <a:t>These are the components of the theremin. Relate the components to the concepts we have discussed so far.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34897039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34897039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Complete circuit overview.</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34897039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034897039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dirty="0"/>
              <a:t>Fixed RC oscillator circled in green.</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34897039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034897039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Variable RC oscillator circled in blue.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48c5448a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48c5448a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Introduce what the theremin is, share some interesting facts.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34897039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034897039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Mixer circled in yellow.</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034897039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034897039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Amplifier circled in red.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034897039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034897039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Converting circuit to block diagram.</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34897039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34897039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Complete block diagram.</a:t>
            </a:r>
            <a:endParaRPr dirty="0"/>
          </a:p>
        </p:txBody>
      </p:sp>
    </p:spTree>
    <p:extLst>
      <p:ext uri="{BB962C8B-B14F-4D97-AF65-F5344CB8AC3E}">
        <p14:creationId xmlns:p14="http://schemas.microsoft.com/office/powerpoint/2010/main" val="345734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34897039b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34897039b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Identify the components of the RC oscillator. CMOS stands for “Complimentary Metal Oxide Semiconductor”. The inverter is an integrated circuit, so it has some electronic components inside that perform a function called “inversion” on an input to produce an output. </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034897039b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034897039b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poll question and allow students time to answer. </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034897039b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034897039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the answer: some voltage drops across the resistor (current flowing from high to low).</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34897039b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034897039b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Add a new capacitor concept to our understanding: when capacitors get fully charged, they stop current flow through them. Notice that the time to charge a capacitor depends on the resistance and capacitance in the circuit.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Gif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effectLst/>
              </a:rPr>
              <a:t>“Capacitors.” </a:t>
            </a:r>
            <a:r>
              <a:rPr lang="en-US" i="1" dirty="0">
                <a:effectLst/>
              </a:rPr>
              <a:t>Microsoft </a:t>
            </a:r>
            <a:r>
              <a:rPr lang="en-US" i="1" dirty="0" err="1">
                <a:effectLst/>
              </a:rPr>
              <a:t>MakeCode</a:t>
            </a:r>
            <a:r>
              <a:rPr lang="en-US" dirty="0">
                <a:effectLst/>
              </a:rPr>
              <a:t>, https://makecode.adafruit.com/learnsystem/pins-tutorial/devices/capacitors.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034897039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034897039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what the inverter function does (takes a high input and produces a low output, takes a low input and produces a high output). The inverter has its own power sources so it can output a high value even from a low input.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034897039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034897039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 input voltage is above the threshold, the inverter will see this as “high” and output “low”.</a:t>
            </a:r>
          </a:p>
          <a:p>
            <a:pPr marL="0" lvl="0" indent="0" algn="l" rtl="0">
              <a:spcBef>
                <a:spcPts val="0"/>
              </a:spcBef>
              <a:spcAft>
                <a:spcPts val="0"/>
              </a:spcAft>
              <a:buNone/>
            </a:pPr>
            <a:r>
              <a:rPr lang="en-US" dirty="0"/>
              <a:t>If the input voltage is below the threshold, the inverter will see this as “low” and output “high”.</a:t>
            </a:r>
            <a:endParaRPr dirty="0"/>
          </a:p>
        </p:txBody>
      </p:sp>
    </p:spTree>
    <p:extLst>
      <p:ext uri="{BB962C8B-B14F-4D97-AF65-F5344CB8AC3E}">
        <p14:creationId xmlns:p14="http://schemas.microsoft.com/office/powerpoint/2010/main" val="1515669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48c5448a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48c5448a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Share examples of people playing the theremin, what it looks like.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Jimmy Page playing the theremin: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33333"/>
                </a:solidFill>
                <a:effectLst/>
                <a:latin typeface="Gotham"/>
              </a:rPr>
              <a:t>tangerine13. (2018, March 19). Jimmy Page playing theremin. </a:t>
            </a:r>
            <a:r>
              <a:rPr lang="en-US" b="0" i="1" dirty="0">
                <a:solidFill>
                  <a:srgbClr val="333333"/>
                </a:solidFill>
                <a:effectLst/>
                <a:latin typeface="Gotham"/>
              </a:rPr>
              <a:t>Tumblr</a:t>
            </a:r>
            <a:r>
              <a:rPr lang="en-US" b="0" i="0" dirty="0">
                <a:solidFill>
                  <a:srgbClr val="333333"/>
                </a:solidFill>
                <a:effectLst/>
                <a:latin typeface="Gotham"/>
              </a:rPr>
              <a:t>. </a:t>
            </a:r>
            <a:r>
              <a:rPr lang="en-US" dirty="0"/>
              <a:t>https://tangerine13.tumblr.com/post/172048338202/jimmy-page-playing-theremin.</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Clara Rockmore, Leon Theremin’s prot</a:t>
            </a:r>
            <a:r>
              <a:rPr lang="en-US" dirty="0" err="1"/>
              <a:t>égé</a:t>
            </a:r>
            <a:r>
              <a:rPr lang="en" dirty="0"/>
              <a:t>:</a:t>
            </a:r>
          </a:p>
          <a:p>
            <a:pPr marL="0" lvl="0" indent="0" algn="l" rtl="0">
              <a:spcBef>
                <a:spcPts val="0"/>
              </a:spcBef>
              <a:spcAft>
                <a:spcPts val="0"/>
              </a:spcAft>
              <a:buNone/>
            </a:pPr>
            <a:r>
              <a:rPr lang="en-US" b="0" i="0" dirty="0">
                <a:solidFill>
                  <a:srgbClr val="FFFFFF"/>
                </a:solidFill>
                <a:effectLst/>
                <a:latin typeface="Open Sans" panose="020B0606030504020204" pitchFamily="34" charset="0"/>
              </a:rPr>
              <a:t>Photo: © Renato Toppo, courtesy of the Nadia Reisenberg-Clara </a:t>
            </a:r>
            <a:r>
              <a:rPr lang="en-US" b="0" i="0" dirty="0" err="1">
                <a:solidFill>
                  <a:srgbClr val="FFFFFF"/>
                </a:solidFill>
                <a:effectLst/>
                <a:latin typeface="Open Sans" panose="020B0606030504020204" pitchFamily="34" charset="0"/>
              </a:rPr>
              <a:t>Rockmore</a:t>
            </a:r>
            <a:r>
              <a:rPr lang="en-US" b="0" i="0" dirty="0">
                <a:solidFill>
                  <a:srgbClr val="FFFFFF"/>
                </a:solidFill>
                <a:effectLst/>
                <a:latin typeface="Open Sans" panose="020B0606030504020204" pitchFamily="34" charset="0"/>
              </a:rPr>
              <a:t> Foundation for WNYC (https://www.wnyc.org/story/inventor-and-virtuoso-leon-theremin-and-clara-rockmore-listening-room/).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34897039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34897039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We’ll go through the RC oscillator by looking at the signal (current or voltage between here and ground) at the blue circle. Explain the circuit diagram symbols.</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034897039b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034897039b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Starting conditions: we have a low input to the first inverter and a high output. This means a high input to the second inverter and a low output.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34897039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34897039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Trace around the signal: the low signal going around won’t change the input value at the first inverter. The high signal goes to the capacitor and starts charging it. Some high signal goes to the input of the first inverter but isn’t enough to move it above the threshold to become a “high” input. For now, the low and high signals stay as they are (as per the green line).</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034897039b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034897039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capacitor is charged, all of the high signal goes around to the input to the first inverter. Now it is enough to change the input to high. The input to the first inverter becomes high, so the output becomes low. Therefore, the input to the second inverter becomes low and the output becomes high. As per the orange line, the signal at the measuring point jumps up to high.</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034897039b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034897039b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 have these conditions. Like before, the state stays as is until the capacitor is charged.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34897039b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034897039b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capacitor is charged again, the signal values will swap again. This is how we get a square wave, where the duration of a high or low section depends on the time it takes to charge the capacitor.</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34897039b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34897039b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Shows the square wave being created at the inverter output as the capacitor charges and discharges.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Gif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i="1" dirty="0">
                <a:effectLst/>
              </a:rPr>
              <a:t>Gifer.com</a:t>
            </a:r>
            <a:r>
              <a:rPr lang="pt-BR" dirty="0">
                <a:effectLst/>
              </a:rPr>
              <a:t>, https://gifer.com/en/8YRf.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34897039b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034897039b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polling question and give the students time to answer. </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34897039b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034897039b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answer. The amount of time that a value is high or low depends on R*C. Therefore, the amount of time to go through one cycle will also depend on R*C.</a:t>
            </a:r>
            <a:endParaRPr dirty="0"/>
          </a:p>
        </p:txBody>
      </p:sp>
    </p:spTree>
    <p:extLst>
      <p:ext uri="{BB962C8B-B14F-4D97-AF65-F5344CB8AC3E}">
        <p14:creationId xmlns:p14="http://schemas.microsoft.com/office/powerpoint/2010/main" val="595099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034897039b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034897039b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demo is using the “simple RC oscillator”. Connect the oscilloscope and observe the resulting square wave!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034897039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03489703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Leon Theremin, the inventor of the theremin, playing his instrument. He invented it around 1920. Notice that he is not touching anything, just moving his hands near the antennae!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Video source: </a:t>
            </a:r>
          </a:p>
          <a:p>
            <a:pPr marL="0" lvl="0" indent="0" algn="l" rtl="0">
              <a:spcBef>
                <a:spcPts val="0"/>
              </a:spcBef>
              <a:spcAft>
                <a:spcPts val="0"/>
              </a:spcAft>
              <a:buNone/>
            </a:pPr>
            <a:r>
              <a:rPr lang="en-US" b="0" i="0" dirty="0" err="1">
                <a:solidFill>
                  <a:srgbClr val="333333"/>
                </a:solidFill>
                <a:effectLst/>
                <a:latin typeface="Gotham"/>
              </a:rPr>
              <a:t>slonikyouth</a:t>
            </a:r>
            <a:r>
              <a:rPr lang="en-US" b="0" i="0" dirty="0">
                <a:solidFill>
                  <a:srgbClr val="333333"/>
                </a:solidFill>
                <a:effectLst/>
                <a:latin typeface="Gotham"/>
              </a:rPr>
              <a:t>. “Leon Theremin playing his own instrument" </a:t>
            </a:r>
            <a:r>
              <a:rPr lang="en-US" b="0" i="1" dirty="0">
                <a:solidFill>
                  <a:srgbClr val="333333"/>
                </a:solidFill>
                <a:effectLst/>
                <a:latin typeface="Gotham"/>
              </a:rPr>
              <a:t>youtube.com</a:t>
            </a:r>
            <a:r>
              <a:rPr lang="en-US" b="0" i="0" dirty="0">
                <a:solidFill>
                  <a:srgbClr val="333333"/>
                </a:solidFill>
                <a:effectLst/>
                <a:latin typeface="Gotham"/>
              </a:rPr>
              <a:t>, 14 January 2018, </a:t>
            </a:r>
            <a:r>
              <a:rPr lang="en-US" dirty="0"/>
              <a:t>https://www.youtube.com/watch?v=w5qf9O6c20o&amp;t=3s&amp;ab_channel=slonikyouth.</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34897039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34897039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now fill in the RC oscillator box as we know what’s happening in there! We also know what kind of wave it produces. </a:t>
            </a:r>
            <a:endParaRPr dirty="0"/>
          </a:p>
        </p:txBody>
      </p:sp>
    </p:spTree>
    <p:extLst>
      <p:ext uri="{BB962C8B-B14F-4D97-AF65-F5344CB8AC3E}">
        <p14:creationId xmlns:p14="http://schemas.microsoft.com/office/powerpoint/2010/main" val="1183292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34897039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034897039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can now fill in the RC oscillator box as we know what’s happening in there!</a:t>
            </a:r>
          </a:p>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2342669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034897039b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034897039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polling question and give the students time to answer.</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034897039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034897039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answer. We know that the period depends on R*C from a previous question, and that frequency = 1/period. So changing the period by changing R*C will change the frequency.</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34897039b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34897039b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the equations following the previous question. Ask the polling question and give students time to answer. </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34897039b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34897039b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the answer. </a:t>
            </a:r>
            <a:endParaRPr dirty="0"/>
          </a:p>
        </p:txBody>
      </p:sp>
    </p:spTree>
    <p:extLst>
      <p:ext uri="{BB962C8B-B14F-4D97-AF65-F5344CB8AC3E}">
        <p14:creationId xmlns:p14="http://schemas.microsoft.com/office/powerpoint/2010/main" val="435657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034897039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034897039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demo is also using the “simple RC oscillator”. Connect the variable capacitor and the oscilloscope. Observe what happens as you alter the capacitance.</a:t>
            </a:r>
          </a:p>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34897039b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34897039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similar circuit diagram to those we have seen before, but now with an antenna attached!</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034897039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034897039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Explain that in this circuit, we have a variable capacitor like we just saw in the demo. But this time, it’s the antenna + hand capacitor. Prior to the hand being nearby, the room can be thought of as the other plate – since the distance between plates is large, the capacitance is small. When we bring our hand near, there is now some appreciable capacitance.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effectLst/>
              </a:rPr>
              <a:t>Ichickii</a:t>
            </a:r>
            <a:r>
              <a:rPr lang="en-US" dirty="0">
                <a:effectLst/>
              </a:rPr>
              <a:t>. “Capacitive Sensor for Whole Body Interaction.” </a:t>
            </a:r>
            <a:r>
              <a:rPr lang="en-US" i="1" dirty="0">
                <a:effectLst/>
              </a:rPr>
              <a:t>Interactive Computing</a:t>
            </a:r>
            <a:r>
              <a:rPr lang="en-US" dirty="0">
                <a:effectLst/>
              </a:rPr>
              <a:t>, 19 Feb. 2014, https://ichickii.wordpress.com/2014/02/17/capacitive-sensor-for-whole-body-interaction/. </a:t>
            </a:r>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34897039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34897039b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polling question and give students time to answer.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2fbfd9254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2fbfd925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dirty="0"/>
              <a:t>At a high-level, the theremin makes music. Physically, that means it produces a sound wave and the frequency of that sound wave can be controlled by the player.</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34897039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34897039b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over the answer. </a:t>
            </a:r>
            <a:endParaRPr dirty="0"/>
          </a:p>
        </p:txBody>
      </p:sp>
    </p:spTree>
    <p:extLst>
      <p:ext uri="{BB962C8B-B14F-4D97-AF65-F5344CB8AC3E}">
        <p14:creationId xmlns:p14="http://schemas.microsoft.com/office/powerpoint/2010/main" val="340195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34897039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34897039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can now fill in the variable RC oscillator box as we know what’s happening in there! We also know what kind of wave it produces.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01319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34897039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034897039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now fill in the variable RC oscillator box as we know what’s happening in there.</a:t>
            </a:r>
            <a:endParaRPr dirty="0"/>
          </a:p>
        </p:txBody>
      </p:sp>
    </p:spTree>
    <p:extLst>
      <p:ext uri="{BB962C8B-B14F-4D97-AF65-F5344CB8AC3E}">
        <p14:creationId xmlns:p14="http://schemas.microsoft.com/office/powerpoint/2010/main" val="3553694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34897039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34897039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know the purpose of a mixer. So far we have seen RC oscillators with a frequency of around 70 kHz. This is clearly too high a frequency to hear, so we use the mixer to bring the combined frequency of two RC oscillators with a high frequency into the audible range. </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34897039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34897039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we set the two RC oscillators to have the same capacitance when no hand is near the theremin, then the changes in capacitance caused by moving your hand will create a difference in the frequency between the two RC oscillators. This alters the frequency of the beats wave.</a:t>
            </a:r>
            <a:endParaRPr dirty="0"/>
          </a:p>
        </p:txBody>
      </p:sp>
    </p:spTree>
    <p:extLst>
      <p:ext uri="{BB962C8B-B14F-4D97-AF65-F5344CB8AC3E}">
        <p14:creationId xmlns:p14="http://schemas.microsoft.com/office/powerpoint/2010/main" val="376369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34897039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34897039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now fill in the mixer box as we know what’s happening in there and what kind of wave it produces.</a:t>
            </a:r>
            <a:endParaRPr dirty="0"/>
          </a:p>
        </p:txBody>
      </p:sp>
    </p:spTree>
    <p:extLst>
      <p:ext uri="{BB962C8B-B14F-4D97-AF65-F5344CB8AC3E}">
        <p14:creationId xmlns:p14="http://schemas.microsoft.com/office/powerpoint/2010/main" val="39784114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34897039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034897039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can now fill in the mixer box as we know what’s happening in there.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6370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034897039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034897039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Briefly go over the amplifier. </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34897039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034897039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can now fill in the amplifier and speaker box as we know what’s happening in there.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2935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034897039b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034897039b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can now fill in the amplifier box as we know what’s happening in there. We have the whole circuit filled in!</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48c5448a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48c5448a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dirty="0"/>
              <a:t>Go over the physical principles underlying the theremin that we will be discussing during this presentation.</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34897039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34897039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Here’s the circuit without the overlay.</a:t>
            </a:r>
            <a:endParaRPr dirty="0"/>
          </a:p>
        </p:txBody>
      </p:sp>
    </p:spTree>
    <p:extLst>
      <p:ext uri="{BB962C8B-B14F-4D97-AF65-F5344CB8AC3E}">
        <p14:creationId xmlns:p14="http://schemas.microsoft.com/office/powerpoint/2010/main" val="4518298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034897039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034897039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 get to pull out the theremin! Connect the oscilloscope to each module. Predict and observe what you see on the oscilloscope as you play it. Have students come up and try it!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8c5448a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8c5448a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Go over some fundamental properties of waves so that students are comfortable with the related terms and concepts used throughout the presentation.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effectLst/>
              </a:rPr>
              <a:t>Properties of Waves</a:t>
            </a:r>
            <a:r>
              <a:rPr lang="en-US" dirty="0">
                <a:effectLst/>
              </a:rPr>
              <a:t>, https://theory.uwinnipeg.ca/mod_tech/node120.html.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8c5448a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8c5448a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QR code goes to Socrative polling service login.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the polling question, give students time to answer.</a:t>
            </a:r>
            <a:endParaRPr dirty="0"/>
          </a:p>
        </p:txBody>
      </p:sp>
    </p:spTree>
    <p:extLst>
      <p:ext uri="{BB962C8B-B14F-4D97-AF65-F5344CB8AC3E}">
        <p14:creationId xmlns:p14="http://schemas.microsoft.com/office/powerpoint/2010/main" val="236673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phet.colorado.edu/sims/cheerpj/radio-waves/latest/radio-waves.html?simulation=radio-waves"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academo.org/demos/wave-interference-beat-frequenc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10.xml"/><Relationship Id="rId18" Type="http://schemas.openxmlformats.org/officeDocument/2006/relationships/image" Target="../media/image39.png"/><Relationship Id="rId26" Type="http://schemas.openxmlformats.org/officeDocument/2006/relationships/image" Target="../media/image43.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36.png"/><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notesSlide" Target="../notesSlides/notesSlide39.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customXml" Target="../ink/ink18.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customXml" Target="../ink/ink9.xml"/><Relationship Id="rId24" Type="http://schemas.openxmlformats.org/officeDocument/2006/relationships/image" Target="../media/image42.png"/><Relationship Id="rId32" Type="http://schemas.openxmlformats.org/officeDocument/2006/relationships/image" Target="../media/image46.png"/><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image" Target="../media/image44.png"/><Relationship Id="rId10" Type="http://schemas.openxmlformats.org/officeDocument/2006/relationships/image" Target="../media/image35.png"/><Relationship Id="rId19" Type="http://schemas.openxmlformats.org/officeDocument/2006/relationships/customXml" Target="../ink/ink13.xml"/><Relationship Id="rId31" Type="http://schemas.openxmlformats.org/officeDocument/2006/relationships/customXml" Target="../ink/ink19.xml"/><Relationship Id="rId4" Type="http://schemas.openxmlformats.org/officeDocument/2006/relationships/image" Target="../media/image32.png"/><Relationship Id="rId9" Type="http://schemas.openxmlformats.org/officeDocument/2006/relationships/customXml" Target="../ink/ink8.xm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customXml" Target="../ink/ink17.xml"/><Relationship Id="rId30"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customXml" Target="../ink/ink21.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customXml" Target="../ink/ink20.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3" Type="http://schemas.openxmlformats.org/officeDocument/2006/relationships/customXml" Target="../ink/ink26.xml"/><Relationship Id="rId18" Type="http://schemas.openxmlformats.org/officeDocument/2006/relationships/customXml" Target="../ink/ink29.xml"/><Relationship Id="rId26" Type="http://schemas.openxmlformats.org/officeDocument/2006/relationships/customXml" Target="../ink/ink33.xml"/><Relationship Id="rId39" Type="http://schemas.openxmlformats.org/officeDocument/2006/relationships/image" Target="../media/image71.png"/><Relationship Id="rId21" Type="http://schemas.openxmlformats.org/officeDocument/2006/relationships/image" Target="../media/image62.png"/><Relationship Id="rId34" Type="http://schemas.openxmlformats.org/officeDocument/2006/relationships/customXml" Target="../ink/ink37.xml"/><Relationship Id="rId42" Type="http://schemas.openxmlformats.org/officeDocument/2006/relationships/customXml" Target="../ink/ink41.xml"/><Relationship Id="rId47" Type="http://schemas.openxmlformats.org/officeDocument/2006/relationships/customXml" Target="../ink/ink44.xml"/><Relationship Id="rId50" Type="http://schemas.openxmlformats.org/officeDocument/2006/relationships/image" Target="../media/image76.png"/><Relationship Id="rId7" Type="http://schemas.openxmlformats.org/officeDocument/2006/relationships/customXml" Target="../ink/ink23.xml"/><Relationship Id="rId2" Type="http://schemas.openxmlformats.org/officeDocument/2006/relationships/notesSlide" Target="../notesSlides/notesSlide44.xml"/><Relationship Id="rId16" Type="http://schemas.openxmlformats.org/officeDocument/2006/relationships/image" Target="../media/image60.png"/><Relationship Id="rId29" Type="http://schemas.openxmlformats.org/officeDocument/2006/relationships/image" Target="../media/image66.png"/><Relationship Id="rId11" Type="http://schemas.openxmlformats.org/officeDocument/2006/relationships/customXml" Target="../ink/ink25.xml"/><Relationship Id="rId24" Type="http://schemas.openxmlformats.org/officeDocument/2006/relationships/customXml" Target="../ink/ink32.xml"/><Relationship Id="rId32" Type="http://schemas.openxmlformats.org/officeDocument/2006/relationships/customXml" Target="../ink/ink36.xml"/><Relationship Id="rId37" Type="http://schemas.openxmlformats.org/officeDocument/2006/relationships/image" Target="../media/image70.png"/><Relationship Id="rId40" Type="http://schemas.openxmlformats.org/officeDocument/2006/relationships/customXml" Target="../ink/ink40.xml"/><Relationship Id="rId45" Type="http://schemas.openxmlformats.org/officeDocument/2006/relationships/customXml" Target="../ink/ink43.xml"/><Relationship Id="rId5" Type="http://schemas.openxmlformats.org/officeDocument/2006/relationships/customXml" Target="../ink/ink22.xml"/><Relationship Id="rId15" Type="http://schemas.openxmlformats.org/officeDocument/2006/relationships/customXml" Target="../ink/ink27.xml"/><Relationship Id="rId23" Type="http://schemas.openxmlformats.org/officeDocument/2006/relationships/image" Target="../media/image63.png"/><Relationship Id="rId28" Type="http://schemas.openxmlformats.org/officeDocument/2006/relationships/customXml" Target="../ink/ink34.xml"/><Relationship Id="rId36" Type="http://schemas.openxmlformats.org/officeDocument/2006/relationships/customXml" Target="../ink/ink38.xml"/><Relationship Id="rId49" Type="http://schemas.openxmlformats.org/officeDocument/2006/relationships/customXml" Target="../ink/ink45.xml"/><Relationship Id="rId10" Type="http://schemas.openxmlformats.org/officeDocument/2006/relationships/image" Target="../media/image57.png"/><Relationship Id="rId19" Type="http://schemas.openxmlformats.org/officeDocument/2006/relationships/image" Target="../media/image61.png"/><Relationship Id="rId31" Type="http://schemas.openxmlformats.org/officeDocument/2006/relationships/image" Target="../media/image67.png"/><Relationship Id="rId44" Type="http://schemas.openxmlformats.org/officeDocument/2006/relationships/customXml" Target="../ink/ink42.xml"/><Relationship Id="rId52" Type="http://schemas.openxmlformats.org/officeDocument/2006/relationships/image" Target="../media/image77.png"/><Relationship Id="rId4" Type="http://schemas.openxmlformats.org/officeDocument/2006/relationships/image" Target="../media/image55.png"/><Relationship Id="rId9" Type="http://schemas.openxmlformats.org/officeDocument/2006/relationships/customXml" Target="../ink/ink24.xml"/><Relationship Id="rId14" Type="http://schemas.openxmlformats.org/officeDocument/2006/relationships/image" Target="../media/image59.png"/><Relationship Id="rId22" Type="http://schemas.openxmlformats.org/officeDocument/2006/relationships/customXml" Target="../ink/ink31.xml"/><Relationship Id="rId27" Type="http://schemas.openxmlformats.org/officeDocument/2006/relationships/image" Target="../media/image65.png"/><Relationship Id="rId30" Type="http://schemas.openxmlformats.org/officeDocument/2006/relationships/customXml" Target="../ink/ink35.xml"/><Relationship Id="rId35" Type="http://schemas.openxmlformats.org/officeDocument/2006/relationships/image" Target="../media/image69.png"/><Relationship Id="rId43" Type="http://schemas.openxmlformats.org/officeDocument/2006/relationships/image" Target="../media/image73.png"/><Relationship Id="rId48" Type="http://schemas.openxmlformats.org/officeDocument/2006/relationships/image" Target="../media/image75.png"/><Relationship Id="rId8" Type="http://schemas.openxmlformats.org/officeDocument/2006/relationships/image" Target="../media/image56.png"/><Relationship Id="rId51" Type="http://schemas.openxmlformats.org/officeDocument/2006/relationships/customXml" Target="../ink/ink46.xml"/><Relationship Id="rId3" Type="http://schemas.openxmlformats.org/officeDocument/2006/relationships/image" Target="../media/image54.png"/><Relationship Id="rId12" Type="http://schemas.openxmlformats.org/officeDocument/2006/relationships/image" Target="../media/image58.png"/><Relationship Id="rId17" Type="http://schemas.openxmlformats.org/officeDocument/2006/relationships/customXml" Target="../ink/ink28.xml"/><Relationship Id="rId25" Type="http://schemas.openxmlformats.org/officeDocument/2006/relationships/image" Target="../media/image64.png"/><Relationship Id="rId33" Type="http://schemas.openxmlformats.org/officeDocument/2006/relationships/image" Target="../media/image68.png"/><Relationship Id="rId38" Type="http://schemas.openxmlformats.org/officeDocument/2006/relationships/customXml" Target="../ink/ink39.xml"/><Relationship Id="rId46" Type="http://schemas.openxmlformats.org/officeDocument/2006/relationships/image" Target="../media/image74.png"/><Relationship Id="rId20" Type="http://schemas.openxmlformats.org/officeDocument/2006/relationships/customXml" Target="../ink/ink30.xml"/><Relationship Id="rId41"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550.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w5qf9O6c20o?feature=oembed" TargetMode="Externa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20.png"/><Relationship Id="rId5" Type="http://schemas.openxmlformats.org/officeDocument/2006/relationships/customXml" Target="../ink/ink48.xml"/><Relationship Id="rId4" Type="http://schemas.openxmlformats.org/officeDocument/2006/relationships/image" Target="../media/image610.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700.png"/><Relationship Id="rId5" Type="http://schemas.openxmlformats.org/officeDocument/2006/relationships/customXml" Target="../ink/ink50.xml"/><Relationship Id="rId4" Type="http://schemas.openxmlformats.org/officeDocument/2006/relationships/image" Target="../media/image690.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customXml" Target="../ink/ink51.xml"/><Relationship Id="rId7" Type="http://schemas.openxmlformats.org/officeDocument/2006/relationships/customXml" Target="../ink/ink53.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720.png"/><Relationship Id="rId5" Type="http://schemas.openxmlformats.org/officeDocument/2006/relationships/customXml" Target="../ink/ink52.xml"/><Relationship Id="rId4" Type="http://schemas.openxmlformats.org/officeDocument/2006/relationships/image" Target="../media/image710.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customXml" Target="../ink/ink59.xml"/><Relationship Id="rId3" Type="http://schemas.openxmlformats.org/officeDocument/2006/relationships/customXml" Target="../ink/ink54.xml"/><Relationship Id="rId7" Type="http://schemas.openxmlformats.org/officeDocument/2006/relationships/customXml" Target="../ink/ink56.xml"/><Relationship Id="rId12" Type="http://schemas.openxmlformats.org/officeDocument/2006/relationships/image" Target="../media/image780.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750.png"/><Relationship Id="rId11" Type="http://schemas.openxmlformats.org/officeDocument/2006/relationships/customXml" Target="../ink/ink58.xml"/><Relationship Id="rId5" Type="http://schemas.openxmlformats.org/officeDocument/2006/relationships/customXml" Target="../ink/ink55.xml"/><Relationship Id="rId10" Type="http://schemas.openxmlformats.org/officeDocument/2006/relationships/image" Target="../media/image770.png"/><Relationship Id="rId4" Type="http://schemas.openxmlformats.org/officeDocument/2006/relationships/image" Target="../media/image740.png"/><Relationship Id="rId9" Type="http://schemas.openxmlformats.org/officeDocument/2006/relationships/customXml" Target="../ink/ink57.xml"/><Relationship Id="rId14" Type="http://schemas.openxmlformats.org/officeDocument/2006/relationships/image" Target="../media/image790.png"/></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1578400"/>
            <a:ext cx="5017500" cy="214016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Theremin </a:t>
            </a:r>
            <a:endParaRPr dirty="0"/>
          </a:p>
          <a:p>
            <a:pPr marL="0" lvl="0" indent="0" algn="l" rtl="0">
              <a:spcBef>
                <a:spcPts val="0"/>
              </a:spcBef>
              <a:spcAft>
                <a:spcPts val="0"/>
              </a:spcAft>
              <a:buNone/>
            </a:pPr>
            <a:r>
              <a:rPr lang="en" sz="2200" dirty="0"/>
              <a:t>A circuitry and E&amp;M demo</a:t>
            </a:r>
            <a:br>
              <a:rPr lang="en" sz="2000" dirty="0"/>
            </a:br>
            <a:br>
              <a:rPr lang="en" sz="2000" dirty="0"/>
            </a:br>
            <a:br>
              <a:rPr lang="en" sz="2000" dirty="0"/>
            </a:br>
            <a:br>
              <a:rPr lang="en" sz="2000" dirty="0">
                <a:solidFill>
                  <a:srgbClr val="AA72D4"/>
                </a:solidFill>
              </a:rPr>
            </a:br>
            <a:endParaRPr sz="2000" dirty="0">
              <a:solidFill>
                <a:srgbClr val="AA72D4"/>
              </a:solidFill>
            </a:endParaRPr>
          </a:p>
        </p:txBody>
      </p:sp>
      <p:sp>
        <p:nvSpPr>
          <p:cNvPr id="135" name="Google Shape;135;p13"/>
          <p:cNvSpPr txBox="1">
            <a:spLocks noGrp="1"/>
          </p:cNvSpPr>
          <p:nvPr>
            <p:ph type="subTitle" idx="1"/>
          </p:nvPr>
        </p:nvSpPr>
        <p:spPr>
          <a:xfrm>
            <a:off x="5763397" y="4366260"/>
            <a:ext cx="34707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Kara Deane for PHYS 420</a:t>
            </a:r>
            <a:endParaRPr sz="1800" dirty="0"/>
          </a:p>
          <a:p>
            <a:pPr marL="0" lvl="0" indent="0" algn="l" rtl="0">
              <a:spcBef>
                <a:spcPts val="0"/>
              </a:spcBef>
              <a:spcAft>
                <a:spcPts val="0"/>
              </a:spcAft>
              <a:buNone/>
            </a:pPr>
            <a:r>
              <a:rPr lang="en" sz="1800" dirty="0"/>
              <a:t>University of British Columbia</a:t>
            </a:r>
            <a:endParaRPr sz="1800" dirty="0"/>
          </a:p>
        </p:txBody>
      </p:sp>
      <p:pic>
        <p:nvPicPr>
          <p:cNvPr id="3" name="Picture 2">
            <a:extLst>
              <a:ext uri="{FF2B5EF4-FFF2-40B4-BE49-F238E27FC236}">
                <a16:creationId xmlns:a16="http://schemas.microsoft.com/office/drawing/2014/main" id="{649BF086-C171-4522-BC81-ABA9A34DB1E7}"/>
              </a:ext>
            </a:extLst>
          </p:cNvPr>
          <p:cNvPicPr>
            <a:picLocks noChangeAspect="1"/>
          </p:cNvPicPr>
          <p:nvPr/>
        </p:nvPicPr>
        <p:blipFill>
          <a:blip r:embed="rId3"/>
          <a:stretch>
            <a:fillRect/>
          </a:stretch>
        </p:blipFill>
        <p:spPr>
          <a:xfrm>
            <a:off x="326898" y="2571750"/>
            <a:ext cx="1794510" cy="1794510"/>
          </a:xfrm>
          <a:prstGeom prst="rect">
            <a:avLst/>
          </a:prstGeom>
        </p:spPr>
      </p:pic>
      <p:sp>
        <p:nvSpPr>
          <p:cNvPr id="4" name="TextBox 3">
            <a:extLst>
              <a:ext uri="{FF2B5EF4-FFF2-40B4-BE49-F238E27FC236}">
                <a16:creationId xmlns:a16="http://schemas.microsoft.com/office/drawing/2014/main" id="{CCFCCF7D-35B0-4F34-B7DF-54664203AC1E}"/>
              </a:ext>
            </a:extLst>
          </p:cNvPr>
          <p:cNvSpPr txBox="1"/>
          <p:nvPr/>
        </p:nvSpPr>
        <p:spPr>
          <a:xfrm>
            <a:off x="195453" y="4477290"/>
            <a:ext cx="3851910" cy="1292662"/>
          </a:xfrm>
          <a:prstGeom prst="rect">
            <a:avLst/>
          </a:prstGeom>
          <a:noFill/>
        </p:spPr>
        <p:txBody>
          <a:bodyPr wrap="square" rtlCol="0">
            <a:spAutoFit/>
          </a:bodyPr>
          <a:lstStyle/>
          <a:p>
            <a:pPr rtl="0">
              <a:spcBef>
                <a:spcPts val="0"/>
              </a:spcBef>
              <a:spcAft>
                <a:spcPts val="0"/>
              </a:spcAft>
            </a:pPr>
            <a:r>
              <a:rPr lang="en-US" sz="1500" b="0" i="0" u="none" strike="noStrike" dirty="0">
                <a:solidFill>
                  <a:srgbClr val="AA72D4"/>
                </a:solidFill>
                <a:effectLst/>
                <a:latin typeface="Arial" panose="020B0604020202020204" pitchFamily="34" charset="0"/>
              </a:rPr>
              <a:t>b.socrative.com/login/student/</a:t>
            </a:r>
            <a:endParaRPr lang="en-US" sz="1500" b="0" dirty="0">
              <a:effectLst/>
            </a:endParaRPr>
          </a:p>
          <a:p>
            <a:pPr rtl="0">
              <a:spcBef>
                <a:spcPts val="0"/>
              </a:spcBef>
              <a:spcAft>
                <a:spcPts val="0"/>
              </a:spcAft>
            </a:pPr>
            <a:r>
              <a:rPr lang="en-US" sz="1500" b="0" i="0" u="none" strike="noStrike" dirty="0">
                <a:solidFill>
                  <a:srgbClr val="AA72D4"/>
                </a:solidFill>
                <a:effectLst/>
                <a:latin typeface="Arial" panose="020B0604020202020204" pitchFamily="34" charset="0"/>
              </a:rPr>
              <a:t>Room Code:</a:t>
            </a:r>
            <a:endParaRPr lang="en-US" sz="1500" b="0" dirty="0">
              <a:effectLst/>
            </a:endParaRPr>
          </a:p>
          <a:p>
            <a:br>
              <a:rPr lang="en-US" sz="2800" dirty="0"/>
            </a:br>
            <a:endParaRPr lang="en-US" sz="2000" dirty="0">
              <a:solidFill>
                <a:srgbClr val="AA72D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Poll Question 1: Wave properties</a:t>
            </a:r>
            <a:endParaRPr dirty="0"/>
          </a:p>
        </p:txBody>
      </p:sp>
      <p:sp>
        <p:nvSpPr>
          <p:cNvPr id="173" name="Google Shape;173;p19"/>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a:bodyPr>
          <a:lstStyle/>
          <a:p>
            <a:pPr marL="95250" lvl="0" indent="0" algn="l" rtl="0">
              <a:spcBef>
                <a:spcPts val="0"/>
              </a:spcBef>
              <a:spcAft>
                <a:spcPts val="0"/>
              </a:spcAft>
              <a:buSzPts val="2100"/>
              <a:buNone/>
            </a:pPr>
            <a:r>
              <a:rPr lang="en-US" sz="2100" dirty="0"/>
              <a:t>Changing the </a:t>
            </a:r>
            <a:r>
              <a:rPr lang="en-US" sz="2100" dirty="0">
                <a:solidFill>
                  <a:srgbClr val="AA72D4"/>
                </a:solidFill>
              </a:rPr>
              <a:t>period</a:t>
            </a:r>
            <a:r>
              <a:rPr lang="en-US" sz="2100" dirty="0"/>
              <a:t> </a:t>
            </a:r>
            <a:r>
              <a:rPr lang="en-US" sz="2100" dirty="0">
                <a:solidFill>
                  <a:srgbClr val="AA72D4"/>
                </a:solidFill>
              </a:rPr>
              <a:t>(T) </a:t>
            </a:r>
            <a:r>
              <a:rPr lang="en-US" sz="2100" dirty="0"/>
              <a:t>affects which of the following properties:</a:t>
            </a:r>
          </a:p>
          <a:p>
            <a:pPr marL="1009650" lvl="1" indent="-457200">
              <a:buSzPts val="2100"/>
              <a:buFont typeface="+mj-lt"/>
              <a:buAutoNum type="alphaLcParenR"/>
            </a:pPr>
            <a:r>
              <a:rPr lang="en-US" sz="1900" dirty="0"/>
              <a:t>Amplitude</a:t>
            </a:r>
          </a:p>
          <a:p>
            <a:pPr marL="1009650" lvl="1" indent="-457200">
              <a:buSzPts val="2100"/>
              <a:buFont typeface="+mj-lt"/>
              <a:buAutoNum type="alphaLcParenR"/>
            </a:pPr>
            <a:r>
              <a:rPr lang="en-US" sz="1900" dirty="0">
                <a:solidFill>
                  <a:srgbClr val="AA72D4"/>
                </a:solidFill>
              </a:rPr>
              <a:t>Frequency</a:t>
            </a:r>
          </a:p>
          <a:p>
            <a:pPr marL="1009650" lvl="1" indent="-457200">
              <a:buSzPts val="2100"/>
              <a:buFont typeface="+mj-lt"/>
              <a:buAutoNum type="alphaLcParenR"/>
            </a:pPr>
            <a:r>
              <a:rPr lang="en-US" sz="1900" dirty="0"/>
              <a:t>Wavelength</a:t>
            </a:r>
          </a:p>
          <a:p>
            <a:pPr marL="1009650" lvl="1" indent="-457200">
              <a:buSzPts val="2100"/>
              <a:buFont typeface="+mj-lt"/>
              <a:buAutoNum type="alphaLcParenR"/>
            </a:pPr>
            <a:r>
              <a:rPr lang="en-US" sz="1900" dirty="0"/>
              <a:t>All of the above</a:t>
            </a:r>
          </a:p>
          <a:p>
            <a:pPr marL="457200" lvl="0" indent="-361950" algn="l" rtl="0">
              <a:spcBef>
                <a:spcPts val="0"/>
              </a:spcBef>
              <a:spcAft>
                <a:spcPts val="0"/>
              </a:spcAft>
              <a:buSzPts val="2100"/>
              <a:buChar char="●"/>
            </a:pPr>
            <a:endParaRPr lang="en-US" sz="2100" dirty="0"/>
          </a:p>
          <a:p>
            <a:pPr marL="457200" lvl="0" indent="-361950" algn="l" rtl="0">
              <a:spcBef>
                <a:spcPts val="0"/>
              </a:spcBef>
              <a:spcAft>
                <a:spcPts val="0"/>
              </a:spcAft>
              <a:buSzPts val="2100"/>
              <a:buChar char="●"/>
            </a:pPr>
            <a:endParaRPr sz="2100" dirty="0"/>
          </a:p>
        </p:txBody>
      </p:sp>
    </p:spTree>
    <p:extLst>
      <p:ext uri="{BB962C8B-B14F-4D97-AF65-F5344CB8AC3E}">
        <p14:creationId xmlns:p14="http://schemas.microsoft.com/office/powerpoint/2010/main" val="419579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Concept A: Circuits can oscillate</a:t>
            </a:r>
            <a:endParaRPr/>
          </a:p>
        </p:txBody>
      </p:sp>
      <p:sp>
        <p:nvSpPr>
          <p:cNvPr id="185" name="Google Shape;185;p21"/>
          <p:cNvSpPr txBox="1">
            <a:spLocks noGrp="1"/>
          </p:cNvSpPr>
          <p:nvPr>
            <p:ph type="body" idx="1"/>
          </p:nvPr>
        </p:nvSpPr>
        <p:spPr>
          <a:xfrm>
            <a:off x="1297500" y="1307850"/>
            <a:ext cx="7038900" cy="2911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dirty="0"/>
              <a:t>what does it mean to oscillate?</a:t>
            </a:r>
            <a:endParaRPr sz="1900" dirty="0"/>
          </a:p>
          <a:p>
            <a:pPr marL="914400" lvl="1" indent="-349250" algn="l" rtl="0">
              <a:spcBef>
                <a:spcPts val="0"/>
              </a:spcBef>
              <a:spcAft>
                <a:spcPts val="0"/>
              </a:spcAft>
              <a:buSzPts val="1900"/>
              <a:buChar char="○"/>
            </a:pPr>
            <a:r>
              <a:rPr lang="en" sz="1900" dirty="0"/>
              <a:t>value changing </a:t>
            </a:r>
            <a:r>
              <a:rPr lang="en" sz="1900" dirty="0">
                <a:solidFill>
                  <a:srgbClr val="AA72D4"/>
                </a:solidFill>
              </a:rPr>
              <a:t>periodically</a:t>
            </a:r>
            <a:endParaRPr sz="1900" dirty="0">
              <a:solidFill>
                <a:srgbClr val="AA72D4"/>
              </a:solidFill>
            </a:endParaRPr>
          </a:p>
          <a:p>
            <a:pPr marL="914400" lvl="0" indent="0" algn="l" rtl="0">
              <a:spcBef>
                <a:spcPts val="1200"/>
              </a:spcBef>
              <a:spcAft>
                <a:spcPts val="0"/>
              </a:spcAft>
              <a:buNone/>
            </a:pPr>
            <a:endParaRPr sz="1900" dirty="0">
              <a:solidFill>
                <a:srgbClr val="8E7CC3"/>
              </a:solidFill>
            </a:endParaRP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457200" lvl="0" indent="0" algn="l" rtl="0">
              <a:spcBef>
                <a:spcPts val="1200"/>
              </a:spcBef>
              <a:spcAft>
                <a:spcPts val="1200"/>
              </a:spcAft>
              <a:buNone/>
            </a:pPr>
            <a:endParaRPr dirty="0"/>
          </a:p>
        </p:txBody>
      </p:sp>
      <p:pic>
        <p:nvPicPr>
          <p:cNvPr id="186" name="Google Shape;186;p21"/>
          <p:cNvPicPr preferRelativeResize="0"/>
          <p:nvPr/>
        </p:nvPicPr>
        <p:blipFill>
          <a:blip r:embed="rId3">
            <a:alphaModFix/>
          </a:blip>
          <a:stretch>
            <a:fillRect/>
          </a:stretch>
        </p:blipFill>
        <p:spPr>
          <a:xfrm>
            <a:off x="1043050" y="2404450"/>
            <a:ext cx="6962650" cy="1740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2: Oscillating current</a:t>
            </a:r>
            <a:endParaRPr dirty="0"/>
          </a:p>
        </p:txBody>
      </p:sp>
      <p:sp>
        <p:nvSpPr>
          <p:cNvPr id="192" name="Google Shape;192;p22"/>
          <p:cNvSpPr txBox="1">
            <a:spLocks noGrp="1"/>
          </p:cNvSpPr>
          <p:nvPr>
            <p:ph type="body" idx="1"/>
          </p:nvPr>
        </p:nvSpPr>
        <p:spPr>
          <a:xfrm>
            <a:off x="1297500" y="1307850"/>
            <a:ext cx="7038900" cy="291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900" dirty="0">
                <a:solidFill>
                  <a:srgbClr val="AA72D4"/>
                </a:solidFill>
              </a:rPr>
              <a:t>V = IR</a:t>
            </a:r>
            <a:endParaRPr sz="1900" dirty="0">
              <a:solidFill>
                <a:srgbClr val="AA72D4"/>
              </a:solidFill>
            </a:endParaRPr>
          </a:p>
          <a:p>
            <a:pPr marL="0" lvl="0" indent="0" algn="l" rtl="0">
              <a:spcBef>
                <a:spcPts val="1200"/>
              </a:spcBef>
              <a:spcAft>
                <a:spcPts val="0"/>
              </a:spcAft>
              <a:buNone/>
            </a:pPr>
            <a:r>
              <a:rPr lang="en" sz="1900" dirty="0"/>
              <a:t>If </a:t>
            </a:r>
            <a:r>
              <a:rPr lang="en" sz="1900" dirty="0">
                <a:solidFill>
                  <a:srgbClr val="AA72D4"/>
                </a:solidFill>
              </a:rPr>
              <a:t>resistance (R)</a:t>
            </a:r>
            <a:r>
              <a:rPr lang="en" sz="1900" dirty="0"/>
              <a:t> is constant and </a:t>
            </a:r>
            <a:r>
              <a:rPr lang="en" sz="1900" dirty="0">
                <a:solidFill>
                  <a:srgbClr val="AA72D4"/>
                </a:solidFill>
              </a:rPr>
              <a:t>current (I)</a:t>
            </a:r>
            <a:r>
              <a:rPr lang="en" sz="1900" dirty="0"/>
              <a:t> is oscillating, what will happen to the </a:t>
            </a:r>
            <a:r>
              <a:rPr lang="en" sz="1900" dirty="0">
                <a:solidFill>
                  <a:srgbClr val="AA72D4"/>
                </a:solidFill>
              </a:rPr>
              <a:t>voltage (V)</a:t>
            </a:r>
            <a:r>
              <a:rPr lang="en" sz="1900" dirty="0"/>
              <a:t> measured between ground and the point the current is measured at?</a:t>
            </a:r>
            <a:endParaRPr sz="1900" dirty="0"/>
          </a:p>
          <a:p>
            <a:pPr marL="0" lvl="0" indent="0" algn="l" rtl="0">
              <a:spcBef>
                <a:spcPts val="1200"/>
              </a:spcBef>
              <a:spcAft>
                <a:spcPts val="0"/>
              </a:spcAft>
              <a:buNone/>
            </a:pPr>
            <a:endParaRPr lang="en-US" sz="1900" dirty="0"/>
          </a:p>
          <a:p>
            <a:pPr lvl="0" indent="-457200" algn="l" rtl="0">
              <a:spcBef>
                <a:spcPts val="1200"/>
              </a:spcBef>
              <a:spcAft>
                <a:spcPts val="0"/>
              </a:spcAft>
              <a:buFont typeface="+mj-lt"/>
              <a:buAutoNum type="alphaLcParenR"/>
            </a:pPr>
            <a:r>
              <a:rPr lang="en-US" sz="1900" dirty="0"/>
              <a:t>Voltage will remain constant</a:t>
            </a:r>
          </a:p>
          <a:p>
            <a:pPr lvl="0" indent="-457200" algn="l" rtl="0">
              <a:spcBef>
                <a:spcPts val="1200"/>
              </a:spcBef>
              <a:spcAft>
                <a:spcPts val="0"/>
              </a:spcAft>
              <a:buFont typeface="+mj-lt"/>
              <a:buAutoNum type="alphaLcParenR"/>
            </a:pPr>
            <a:r>
              <a:rPr lang="en-US" sz="1900" dirty="0"/>
              <a:t>Voltage will oscillate</a:t>
            </a:r>
          </a:p>
          <a:p>
            <a:pPr lvl="0" indent="-457200" algn="l" rtl="0">
              <a:spcBef>
                <a:spcPts val="1200"/>
              </a:spcBef>
              <a:spcAft>
                <a:spcPts val="0"/>
              </a:spcAft>
              <a:buFont typeface="+mj-lt"/>
              <a:buAutoNum type="alphaLcParenR"/>
            </a:pPr>
            <a:r>
              <a:rPr lang="en-US" sz="1900" dirty="0"/>
              <a:t>Voltage will do something different</a:t>
            </a:r>
            <a:endParaRPr sz="1900" dirty="0"/>
          </a:p>
          <a:p>
            <a:pPr marL="0" lvl="0" indent="0" algn="l" rtl="0">
              <a:spcBef>
                <a:spcPts val="1200"/>
              </a:spcBef>
              <a:spcAft>
                <a:spcPts val="0"/>
              </a:spcAft>
              <a:buNone/>
            </a:pPr>
            <a:endParaRPr sz="1900" dirty="0"/>
          </a:p>
          <a:p>
            <a:pPr marL="457200" lvl="0" indent="0" algn="l" rtl="0">
              <a:spcBef>
                <a:spcPts val="1200"/>
              </a:spcBef>
              <a:spcAft>
                <a:spcPts val="120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2: Oscillating current</a:t>
            </a:r>
            <a:endParaRPr dirty="0"/>
          </a:p>
        </p:txBody>
      </p:sp>
      <p:sp>
        <p:nvSpPr>
          <p:cNvPr id="192" name="Google Shape;192;p22"/>
          <p:cNvSpPr txBox="1">
            <a:spLocks noGrp="1"/>
          </p:cNvSpPr>
          <p:nvPr>
            <p:ph type="body" idx="1"/>
          </p:nvPr>
        </p:nvSpPr>
        <p:spPr>
          <a:xfrm>
            <a:off x="1297500" y="1307850"/>
            <a:ext cx="7038900" cy="291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900" dirty="0">
                <a:solidFill>
                  <a:srgbClr val="AA72D4"/>
                </a:solidFill>
              </a:rPr>
              <a:t>V = IR</a:t>
            </a:r>
            <a:endParaRPr sz="1900" dirty="0">
              <a:solidFill>
                <a:srgbClr val="AA72D4"/>
              </a:solidFill>
            </a:endParaRPr>
          </a:p>
          <a:p>
            <a:pPr marL="0" lvl="0" indent="0" algn="l" rtl="0">
              <a:spcBef>
                <a:spcPts val="1200"/>
              </a:spcBef>
              <a:spcAft>
                <a:spcPts val="0"/>
              </a:spcAft>
              <a:buNone/>
            </a:pPr>
            <a:r>
              <a:rPr lang="en" sz="1900" dirty="0"/>
              <a:t>If </a:t>
            </a:r>
            <a:r>
              <a:rPr lang="en" sz="1900" dirty="0">
                <a:solidFill>
                  <a:srgbClr val="AA72D4"/>
                </a:solidFill>
              </a:rPr>
              <a:t>resistance (R)</a:t>
            </a:r>
            <a:r>
              <a:rPr lang="en" sz="1900" dirty="0"/>
              <a:t> is constant and </a:t>
            </a:r>
            <a:r>
              <a:rPr lang="en" sz="1900" dirty="0">
                <a:solidFill>
                  <a:srgbClr val="AA72D4"/>
                </a:solidFill>
              </a:rPr>
              <a:t>current (I)</a:t>
            </a:r>
            <a:r>
              <a:rPr lang="en" sz="1900" dirty="0"/>
              <a:t> is oscillating, what will happen to the </a:t>
            </a:r>
            <a:r>
              <a:rPr lang="en" sz="1900" dirty="0">
                <a:solidFill>
                  <a:srgbClr val="AA72D4"/>
                </a:solidFill>
              </a:rPr>
              <a:t>voltage (V)</a:t>
            </a:r>
            <a:r>
              <a:rPr lang="en" sz="1900" dirty="0"/>
              <a:t> measured between ground and the point the current is measured at?</a:t>
            </a:r>
            <a:endParaRPr lang="en-US" sz="1900" dirty="0"/>
          </a:p>
          <a:p>
            <a:pPr marL="0" lvl="0" indent="0" algn="l" rtl="0">
              <a:spcBef>
                <a:spcPts val="1200"/>
              </a:spcBef>
              <a:spcAft>
                <a:spcPts val="0"/>
              </a:spcAft>
              <a:buNone/>
            </a:pPr>
            <a:endParaRPr lang="en-US" sz="1900" dirty="0"/>
          </a:p>
          <a:p>
            <a:pPr lvl="0" indent="-457200" algn="l" rtl="0">
              <a:spcBef>
                <a:spcPts val="1200"/>
              </a:spcBef>
              <a:spcAft>
                <a:spcPts val="0"/>
              </a:spcAft>
              <a:buFont typeface="+mj-lt"/>
              <a:buAutoNum type="alphaLcParenR"/>
            </a:pPr>
            <a:r>
              <a:rPr lang="en-US" sz="1900" dirty="0"/>
              <a:t>Voltage will remain constant</a:t>
            </a:r>
          </a:p>
          <a:p>
            <a:pPr lvl="0" indent="-457200" algn="l" rtl="0">
              <a:spcBef>
                <a:spcPts val="1200"/>
              </a:spcBef>
              <a:spcAft>
                <a:spcPts val="0"/>
              </a:spcAft>
              <a:buFont typeface="+mj-lt"/>
              <a:buAutoNum type="alphaLcParenR"/>
            </a:pPr>
            <a:r>
              <a:rPr lang="en-US" sz="1900" dirty="0">
                <a:solidFill>
                  <a:srgbClr val="AA72D4"/>
                </a:solidFill>
              </a:rPr>
              <a:t>Voltage will oscillate</a:t>
            </a:r>
          </a:p>
          <a:p>
            <a:pPr lvl="0" indent="-457200" algn="l" rtl="0">
              <a:spcBef>
                <a:spcPts val="1200"/>
              </a:spcBef>
              <a:spcAft>
                <a:spcPts val="0"/>
              </a:spcAft>
              <a:buFont typeface="+mj-lt"/>
              <a:buAutoNum type="alphaLcParenR"/>
            </a:pPr>
            <a:r>
              <a:rPr lang="en-US" sz="1900" dirty="0"/>
              <a:t>Voltage do something different</a:t>
            </a:r>
          </a:p>
          <a:p>
            <a:pPr marL="0" lvl="0" indent="0" algn="l" rtl="0">
              <a:spcBef>
                <a:spcPts val="1200"/>
              </a:spcBef>
              <a:spcAft>
                <a:spcPts val="0"/>
              </a:spcAft>
              <a:buNone/>
            </a:pPr>
            <a:endParaRPr sz="1900" dirty="0"/>
          </a:p>
          <a:p>
            <a:pPr marL="0" lvl="0" indent="0" algn="l" rtl="0">
              <a:spcBef>
                <a:spcPts val="1200"/>
              </a:spcBef>
              <a:spcAft>
                <a:spcPts val="0"/>
              </a:spcAft>
              <a:buNone/>
            </a:pPr>
            <a:endParaRPr sz="1900" dirty="0"/>
          </a:p>
          <a:p>
            <a:pPr marL="457200" lvl="0" indent="0" algn="l" rtl="0">
              <a:spcBef>
                <a:spcPts val="1200"/>
              </a:spcBef>
              <a:spcAft>
                <a:spcPts val="1200"/>
              </a:spcAft>
              <a:buNone/>
            </a:pPr>
            <a:endParaRPr dirty="0"/>
          </a:p>
        </p:txBody>
      </p:sp>
    </p:spTree>
    <p:extLst>
      <p:ext uri="{BB962C8B-B14F-4D97-AF65-F5344CB8AC3E}">
        <p14:creationId xmlns:p14="http://schemas.microsoft.com/office/powerpoint/2010/main" val="2980227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Concept A: Circuits can oscillate</a:t>
            </a:r>
            <a:endParaRPr/>
          </a:p>
        </p:txBody>
      </p:sp>
      <p:sp>
        <p:nvSpPr>
          <p:cNvPr id="198" name="Google Shape;198;p23"/>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fontScale="85000" lnSpcReduction="20000"/>
          </a:bodyPr>
          <a:lstStyle/>
          <a:p>
            <a:pPr marL="457200" lvl="0" indent="-352742" algn="l" rtl="0">
              <a:spcBef>
                <a:spcPts val="0"/>
              </a:spcBef>
              <a:spcAft>
                <a:spcPts val="0"/>
              </a:spcAft>
              <a:buSzPct val="100000"/>
              <a:buChar char="●"/>
            </a:pPr>
            <a:r>
              <a:rPr lang="en" sz="2300" dirty="0"/>
              <a:t>what does it mean for a circuit to oscillate?</a:t>
            </a:r>
            <a:endParaRPr sz="2300" dirty="0"/>
          </a:p>
          <a:p>
            <a:pPr marL="914400" lvl="1" indent="-341947" algn="l" rtl="0">
              <a:spcBef>
                <a:spcPts val="0"/>
              </a:spcBef>
              <a:spcAft>
                <a:spcPts val="0"/>
              </a:spcAft>
              <a:buSzPct val="100000"/>
              <a:buChar char="○"/>
            </a:pPr>
            <a:r>
              <a:rPr lang="en" sz="2100" dirty="0"/>
              <a:t>current "sloshing" around in the circuit </a:t>
            </a:r>
            <a:endParaRPr sz="2100" dirty="0"/>
          </a:p>
          <a:p>
            <a:pPr marL="914400" lvl="1" indent="-341947" algn="l" rtl="0">
              <a:spcBef>
                <a:spcPts val="0"/>
              </a:spcBef>
              <a:spcAft>
                <a:spcPts val="0"/>
              </a:spcAft>
              <a:buSzPct val="100000"/>
              <a:buChar char="○"/>
            </a:pPr>
            <a:r>
              <a:rPr lang="en" sz="2100" dirty="0"/>
              <a:t>value of current is changing  </a:t>
            </a:r>
            <a:r>
              <a:rPr lang="en" sz="2100" dirty="0">
                <a:solidFill>
                  <a:srgbClr val="AA72D4"/>
                </a:solidFill>
              </a:rPr>
              <a:t>periodically </a:t>
            </a:r>
            <a:endParaRPr sz="2100" dirty="0">
              <a:solidFill>
                <a:srgbClr val="AA72D4"/>
              </a:solidFill>
            </a:endParaRPr>
          </a:p>
          <a:p>
            <a:pPr marL="914400" lvl="1" indent="-341947" algn="l" rtl="0">
              <a:spcBef>
                <a:spcPts val="0"/>
              </a:spcBef>
              <a:spcAft>
                <a:spcPts val="0"/>
              </a:spcAft>
              <a:buSzPct val="100000"/>
              <a:buChar char="○"/>
            </a:pPr>
            <a:r>
              <a:rPr lang="en" sz="2100" dirty="0"/>
              <a:t>since V = IR, this means the voltage is as well (if resistance is constant)</a:t>
            </a:r>
            <a:endParaRPr sz="2100" dirty="0"/>
          </a:p>
          <a:p>
            <a:pPr marL="0" lvl="0" indent="0" algn="l" rtl="0">
              <a:spcBef>
                <a:spcPts val="1200"/>
              </a:spcBef>
              <a:spcAft>
                <a:spcPts val="0"/>
              </a:spcAft>
              <a:buNone/>
            </a:pPr>
            <a:endParaRPr sz="2100" dirty="0"/>
          </a:p>
          <a:p>
            <a:pPr marL="457200" lvl="0" indent="-341947" algn="l" rtl="0">
              <a:spcBef>
                <a:spcPts val="1200"/>
              </a:spcBef>
              <a:spcAft>
                <a:spcPts val="0"/>
              </a:spcAft>
              <a:buSzPct val="100000"/>
              <a:buChar char="●"/>
            </a:pPr>
            <a:r>
              <a:rPr lang="en" sz="2100" dirty="0"/>
              <a:t>can also think about the "signal" value</a:t>
            </a:r>
            <a:endParaRPr sz="2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Concept A: Circuits can oscillate</a:t>
            </a:r>
            <a:endParaRPr/>
          </a:p>
        </p:txBody>
      </p:sp>
      <p:sp>
        <p:nvSpPr>
          <p:cNvPr id="204" name="Google Shape;204;p24"/>
          <p:cNvSpPr txBox="1">
            <a:spLocks noGrp="1"/>
          </p:cNvSpPr>
          <p:nvPr>
            <p:ph type="body" idx="1"/>
          </p:nvPr>
        </p:nvSpPr>
        <p:spPr>
          <a:xfrm>
            <a:off x="139650" y="1470129"/>
            <a:ext cx="7038900" cy="29112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waves and electricity</a:t>
            </a:r>
            <a:endParaRPr sz="1600"/>
          </a:p>
          <a:p>
            <a:pPr marL="914400" lvl="1" indent="-330200" algn="l" rtl="0">
              <a:spcBef>
                <a:spcPts val="0"/>
              </a:spcBef>
              <a:spcAft>
                <a:spcPts val="0"/>
              </a:spcAft>
              <a:buSzPts val="1600"/>
              <a:buChar char="○"/>
            </a:pPr>
            <a:r>
              <a:rPr lang="en" sz="1600"/>
              <a:t>oscillating current</a:t>
            </a:r>
            <a:endParaRPr sz="1600"/>
          </a:p>
          <a:p>
            <a:pPr marL="1371600" lvl="2" indent="-330200" algn="l" rtl="0">
              <a:spcBef>
                <a:spcPts val="0"/>
              </a:spcBef>
              <a:spcAft>
                <a:spcPts val="0"/>
              </a:spcAft>
              <a:buSzPts val="1600"/>
              <a:buChar char="■"/>
            </a:pPr>
            <a:r>
              <a:rPr lang="en" sz="1600"/>
              <a:t>oscillating voltage </a:t>
            </a:r>
            <a:endParaRPr sz="1600"/>
          </a:p>
          <a:p>
            <a:pPr marL="1371600" lvl="2" indent="-330200" algn="l" rtl="0">
              <a:spcBef>
                <a:spcPts val="0"/>
              </a:spcBef>
              <a:spcAft>
                <a:spcPts val="0"/>
              </a:spcAft>
              <a:buSzPts val="1600"/>
              <a:buChar char="■"/>
            </a:pPr>
            <a:r>
              <a:rPr lang="en" sz="1600"/>
              <a:t>oscillating signal</a:t>
            </a:r>
            <a:endParaRPr sz="1600"/>
          </a:p>
          <a:p>
            <a:pPr marL="0" lvl="0" indent="0" algn="l" rtl="0">
              <a:spcBef>
                <a:spcPts val="1200"/>
              </a:spcBef>
              <a:spcAft>
                <a:spcPts val="0"/>
              </a:spcAft>
              <a:buNone/>
            </a:pPr>
            <a:endParaRPr sz="1600"/>
          </a:p>
          <a:p>
            <a:pPr marL="0" lvl="0" indent="0" algn="l" rtl="0">
              <a:spcBef>
                <a:spcPts val="1200"/>
              </a:spcBef>
              <a:spcAft>
                <a:spcPts val="1200"/>
              </a:spcAft>
              <a:buNone/>
            </a:pPr>
            <a:endParaRPr/>
          </a:p>
        </p:txBody>
      </p:sp>
      <p:pic>
        <p:nvPicPr>
          <p:cNvPr id="205" name="Google Shape;205;p24"/>
          <p:cNvPicPr preferRelativeResize="0"/>
          <p:nvPr/>
        </p:nvPicPr>
        <p:blipFill>
          <a:blip r:embed="rId3">
            <a:alphaModFix/>
          </a:blip>
          <a:stretch>
            <a:fillRect/>
          </a:stretch>
        </p:blipFill>
        <p:spPr>
          <a:xfrm>
            <a:off x="4275350" y="1307850"/>
            <a:ext cx="4498375" cy="2699025"/>
          </a:xfrm>
          <a:prstGeom prst="rect">
            <a:avLst/>
          </a:prstGeom>
          <a:noFill/>
          <a:ln>
            <a:noFill/>
          </a:ln>
        </p:spPr>
      </p:pic>
      <p:pic>
        <p:nvPicPr>
          <p:cNvPr id="206" name="Google Shape;206;p24"/>
          <p:cNvPicPr preferRelativeResize="0"/>
          <p:nvPr/>
        </p:nvPicPr>
        <p:blipFill>
          <a:blip r:embed="rId4">
            <a:alphaModFix/>
          </a:blip>
          <a:stretch>
            <a:fillRect/>
          </a:stretch>
        </p:blipFill>
        <p:spPr>
          <a:xfrm>
            <a:off x="339800" y="2990850"/>
            <a:ext cx="2622650" cy="1675050"/>
          </a:xfrm>
          <a:prstGeom prst="rect">
            <a:avLst/>
          </a:prstGeom>
          <a:noFill/>
          <a:ln>
            <a:noFill/>
          </a:ln>
        </p:spPr>
      </p:pic>
      <p:sp>
        <p:nvSpPr>
          <p:cNvPr id="207" name="Google Shape;207;p24"/>
          <p:cNvSpPr/>
          <p:nvPr/>
        </p:nvSpPr>
        <p:spPr>
          <a:xfrm>
            <a:off x="2543350" y="3277050"/>
            <a:ext cx="200100" cy="190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B: Circuits can produce an electric field</a:t>
            </a:r>
            <a:endParaRPr dirty="0"/>
          </a:p>
        </p:txBody>
      </p:sp>
      <p:sp>
        <p:nvSpPr>
          <p:cNvPr id="213" name="Google Shape;213;p25"/>
          <p:cNvSpPr txBox="1">
            <a:spLocks noGrp="1"/>
          </p:cNvSpPr>
          <p:nvPr>
            <p:ph type="body" idx="1"/>
          </p:nvPr>
        </p:nvSpPr>
        <p:spPr>
          <a:xfrm>
            <a:off x="1297500" y="1307850"/>
            <a:ext cx="6532200" cy="2407500"/>
          </a:xfrm>
          <a:prstGeom prst="rect">
            <a:avLst/>
          </a:prstGeom>
        </p:spPr>
        <p:txBody>
          <a:bodyPr spcFirstLastPara="1" wrap="square" lIns="91425" tIns="91425" rIns="91425" bIns="91425" anchor="t" anchorCtr="0">
            <a:normAutofit/>
          </a:bodyPr>
          <a:lstStyle/>
          <a:p>
            <a:pPr marL="457200" lvl="0" indent="-340201" algn="l" rtl="0">
              <a:spcBef>
                <a:spcPts val="0"/>
              </a:spcBef>
              <a:spcAft>
                <a:spcPts val="0"/>
              </a:spcAft>
              <a:buSzPct val="100000"/>
              <a:buChar char="●"/>
            </a:pPr>
            <a:r>
              <a:rPr lang="en" sz="1900"/>
              <a:t>Electric force per unit charge (on a + test particle)</a:t>
            </a:r>
            <a:endParaRPr sz="1900"/>
          </a:p>
          <a:p>
            <a:pPr marL="457200" lvl="0" indent="0" algn="l" rtl="0">
              <a:spcBef>
                <a:spcPts val="1200"/>
              </a:spcBef>
              <a:spcAft>
                <a:spcPts val="0"/>
              </a:spcAft>
              <a:buNone/>
            </a:pPr>
            <a:endParaRPr sz="1900"/>
          </a:p>
          <a:p>
            <a:pPr marL="914400" lvl="0" indent="0" algn="l" rtl="0">
              <a:spcBef>
                <a:spcPts val="1200"/>
              </a:spcBef>
              <a:spcAft>
                <a:spcPts val="0"/>
              </a:spcAft>
              <a:buNone/>
            </a:pPr>
            <a:endParaRPr sz="1900">
              <a:solidFill>
                <a:srgbClr val="8E7CC3"/>
              </a:solidFill>
            </a:endParaRPr>
          </a:p>
          <a:p>
            <a:pPr marL="0" lvl="0" indent="0" algn="l" rtl="0">
              <a:spcBef>
                <a:spcPts val="1200"/>
              </a:spcBef>
              <a:spcAft>
                <a:spcPts val="0"/>
              </a:spcAft>
              <a:buNone/>
            </a:pPr>
            <a:endParaRPr sz="1900"/>
          </a:p>
          <a:p>
            <a:pPr marL="0" lvl="0" indent="0" algn="l" rtl="0">
              <a:spcBef>
                <a:spcPts val="1200"/>
              </a:spcBef>
              <a:spcAft>
                <a:spcPts val="0"/>
              </a:spcAft>
              <a:buNone/>
            </a:pPr>
            <a:endParaRPr sz="1900"/>
          </a:p>
          <a:p>
            <a:pPr marL="457200" lvl="0" indent="0" algn="l" rtl="0">
              <a:spcBef>
                <a:spcPts val="1200"/>
              </a:spcBef>
              <a:spcAft>
                <a:spcPts val="1200"/>
              </a:spcAft>
              <a:buNone/>
            </a:pPr>
            <a:endParaRPr/>
          </a:p>
        </p:txBody>
      </p:sp>
      <p:pic>
        <p:nvPicPr>
          <p:cNvPr id="214" name="Google Shape;214;p25"/>
          <p:cNvPicPr preferRelativeResize="0"/>
          <p:nvPr/>
        </p:nvPicPr>
        <p:blipFill>
          <a:blip r:embed="rId3">
            <a:alphaModFix/>
          </a:blip>
          <a:stretch>
            <a:fillRect/>
          </a:stretch>
        </p:blipFill>
        <p:spPr>
          <a:xfrm>
            <a:off x="4943475" y="2695575"/>
            <a:ext cx="2952750" cy="1660925"/>
          </a:xfrm>
          <a:prstGeom prst="rect">
            <a:avLst/>
          </a:prstGeom>
          <a:noFill/>
          <a:ln>
            <a:noFill/>
          </a:ln>
        </p:spPr>
      </p:pic>
      <p:pic>
        <p:nvPicPr>
          <p:cNvPr id="215" name="Google Shape;215;p25"/>
          <p:cNvPicPr preferRelativeResize="0"/>
          <p:nvPr/>
        </p:nvPicPr>
        <p:blipFill>
          <a:blip r:embed="rId4">
            <a:alphaModFix/>
          </a:blip>
          <a:stretch>
            <a:fillRect/>
          </a:stretch>
        </p:blipFill>
        <p:spPr>
          <a:xfrm>
            <a:off x="4943477" y="1830250"/>
            <a:ext cx="2952750" cy="981075"/>
          </a:xfrm>
          <a:prstGeom prst="rect">
            <a:avLst/>
          </a:prstGeom>
          <a:noFill/>
          <a:ln>
            <a:noFill/>
          </a:ln>
        </p:spPr>
      </p:pic>
      <p:sp>
        <p:nvSpPr>
          <p:cNvPr id="216" name="Google Shape;216;p25"/>
          <p:cNvSpPr txBox="1"/>
          <p:nvPr/>
        </p:nvSpPr>
        <p:spPr>
          <a:xfrm>
            <a:off x="1297500" y="1829250"/>
            <a:ext cx="3351000" cy="2554515"/>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Lato"/>
              <a:buChar char="●"/>
            </a:pPr>
            <a:r>
              <a:rPr lang="en" dirty="0">
                <a:solidFill>
                  <a:schemeClr val="lt1"/>
                </a:solidFill>
                <a:latin typeface="Lato"/>
                <a:ea typeface="Lato"/>
                <a:cs typeface="Lato"/>
                <a:sym typeface="Lato"/>
              </a:rPr>
              <a:t>depends on radius away from particle</a:t>
            </a:r>
            <a:endParaRPr dirty="0">
              <a:solidFill>
                <a:schemeClr val="lt1"/>
              </a:solidFill>
              <a:latin typeface="Lato"/>
              <a:ea typeface="Lato"/>
              <a:cs typeface="Lato"/>
              <a:sym typeface="Lato"/>
            </a:endParaRPr>
          </a:p>
          <a:p>
            <a:pPr marL="0" lvl="0" indent="0" algn="l" rtl="0">
              <a:spcBef>
                <a:spcPts val="0"/>
              </a:spcBef>
              <a:spcAft>
                <a:spcPts val="0"/>
              </a:spcAft>
              <a:buNone/>
            </a:pP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Char char="●"/>
            </a:pPr>
            <a:r>
              <a:rPr lang="en" dirty="0">
                <a:solidFill>
                  <a:schemeClr val="lt1"/>
                </a:solidFill>
                <a:latin typeface="Lato"/>
                <a:ea typeface="Lato"/>
                <a:cs typeface="Lato"/>
                <a:sym typeface="Lato"/>
              </a:rPr>
              <a:t>accelerating charges radiate an oscillating electric field</a:t>
            </a:r>
            <a:endParaRPr dirty="0">
              <a:solidFill>
                <a:schemeClr val="lt1"/>
              </a:solidFill>
              <a:latin typeface="Lato"/>
              <a:ea typeface="Lato"/>
              <a:cs typeface="Lato"/>
              <a:sym typeface="Lato"/>
            </a:endParaRPr>
          </a:p>
          <a:p>
            <a:pPr marL="914400" lvl="1" indent="-317500" algn="l" rtl="0">
              <a:spcBef>
                <a:spcPts val="0"/>
              </a:spcBef>
              <a:spcAft>
                <a:spcPts val="0"/>
              </a:spcAft>
              <a:buClr>
                <a:schemeClr val="lt1"/>
              </a:buClr>
              <a:buSzPts val="1400"/>
              <a:buFont typeface="Lato"/>
              <a:buChar char="○"/>
            </a:pPr>
            <a:r>
              <a:rPr lang="en" dirty="0">
                <a:solidFill>
                  <a:schemeClr val="lt1"/>
                </a:solidFill>
                <a:latin typeface="Lato"/>
                <a:ea typeface="Lato"/>
                <a:cs typeface="Lato"/>
                <a:sym typeface="Lato"/>
              </a:rPr>
              <a:t>sending current up and down an antenna</a:t>
            </a:r>
          </a:p>
          <a:p>
            <a:pPr marL="596900" lvl="1" algn="l" rtl="0">
              <a:spcBef>
                <a:spcPts val="0"/>
              </a:spcBef>
              <a:spcAft>
                <a:spcPts val="0"/>
              </a:spcAft>
              <a:buClr>
                <a:schemeClr val="lt1"/>
              </a:buClr>
              <a:buSzPts val="1400"/>
            </a:pPr>
            <a:endParaRPr dirty="0">
              <a:solidFill>
                <a:schemeClr val="lt1"/>
              </a:solidFill>
              <a:latin typeface="Lato"/>
              <a:ea typeface="Lato"/>
              <a:cs typeface="Lato"/>
              <a:sym typeface="Lato"/>
            </a:endParaRPr>
          </a:p>
          <a:p>
            <a:pPr marL="457200" lvl="0" indent="-317500" algn="l" rtl="0">
              <a:spcBef>
                <a:spcPts val="0"/>
              </a:spcBef>
              <a:spcAft>
                <a:spcPts val="0"/>
              </a:spcAft>
              <a:buClr>
                <a:schemeClr val="lt1"/>
              </a:buClr>
              <a:buSzPts val="1400"/>
              <a:buFont typeface="Lato"/>
              <a:buChar char="●"/>
            </a:pPr>
            <a:r>
              <a:rPr lang="en" u="sng" dirty="0">
                <a:solidFill>
                  <a:schemeClr val="hlink"/>
                </a:solidFill>
                <a:latin typeface="Lato"/>
                <a:ea typeface="Lato"/>
                <a:cs typeface="Lato"/>
                <a:sym typeface="Lato"/>
                <a:hlinkClick r:id="rId5"/>
              </a:rPr>
              <a:t>PHET simulation</a:t>
            </a:r>
            <a:endParaRPr dirty="0">
              <a:solidFill>
                <a:schemeClr val="lt1"/>
              </a:solidFill>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C: Interacting with an antenna can affect the circuit</a:t>
            </a:r>
            <a:endParaRPr dirty="0"/>
          </a:p>
        </p:txBody>
      </p:sp>
      <p:sp>
        <p:nvSpPr>
          <p:cNvPr id="222" name="Google Shape;222;p26"/>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2000" dirty="0"/>
              <a:t>we now know that an antenna sends out an electric field</a:t>
            </a:r>
            <a:endParaRPr sz="2000" dirty="0"/>
          </a:p>
          <a:p>
            <a:pPr marL="457200" lvl="0" indent="-374650" algn="l" rtl="0">
              <a:spcBef>
                <a:spcPts val="0"/>
              </a:spcBef>
              <a:spcAft>
                <a:spcPts val="0"/>
              </a:spcAft>
              <a:buSzPts val="2300"/>
              <a:buChar char="●"/>
            </a:pPr>
            <a:r>
              <a:rPr lang="en" sz="2000" dirty="0"/>
              <a:t>two objects with an electric field between them - starting to seem a bit like a </a:t>
            </a:r>
            <a:r>
              <a:rPr lang="en" sz="2000" dirty="0">
                <a:solidFill>
                  <a:srgbClr val="AA72D4"/>
                </a:solidFill>
              </a:rPr>
              <a:t>capacitor</a:t>
            </a:r>
            <a:endParaRPr sz="2000" dirty="0">
              <a:solidFill>
                <a:srgbClr val="AA72D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C: Interacting with an antenna can affect the circuit</a:t>
            </a:r>
            <a:endParaRPr dirty="0"/>
          </a:p>
        </p:txBody>
      </p:sp>
      <p:sp>
        <p:nvSpPr>
          <p:cNvPr id="228" name="Google Shape;228;p27"/>
          <p:cNvSpPr txBox="1">
            <a:spLocks noGrp="1"/>
          </p:cNvSpPr>
          <p:nvPr>
            <p:ph type="body" idx="1"/>
          </p:nvPr>
        </p:nvSpPr>
        <p:spPr>
          <a:xfrm>
            <a:off x="144950" y="1456050"/>
            <a:ext cx="4548600" cy="2911200"/>
          </a:xfrm>
          <a:prstGeom prst="rect">
            <a:avLst/>
          </a:prstGeom>
        </p:spPr>
        <p:txBody>
          <a:bodyPr spcFirstLastPara="1" wrap="square" lIns="91425" tIns="91425" rIns="91425" bIns="91425" anchor="t" anchorCtr="0">
            <a:normAutofit/>
          </a:bodyPr>
          <a:lstStyle/>
          <a:p>
            <a:pPr marL="457200" lvl="0" indent="-366757" algn="l" rtl="0">
              <a:lnSpc>
                <a:spcPct val="100000"/>
              </a:lnSpc>
              <a:spcBef>
                <a:spcPts val="0"/>
              </a:spcBef>
              <a:spcAft>
                <a:spcPts val="0"/>
              </a:spcAft>
              <a:buSzPts val="2176"/>
              <a:buChar char="●"/>
            </a:pPr>
            <a:r>
              <a:rPr lang="en" sz="2175" dirty="0">
                <a:solidFill>
                  <a:srgbClr val="AA72D4"/>
                </a:solidFill>
              </a:rPr>
              <a:t>Capacitor:</a:t>
            </a:r>
            <a:endParaRPr sz="2175" dirty="0">
              <a:solidFill>
                <a:srgbClr val="AA72D4"/>
              </a:solidFill>
            </a:endParaRPr>
          </a:p>
          <a:p>
            <a:pPr marL="914400" lvl="1" indent="-354057" algn="l" rtl="0">
              <a:lnSpc>
                <a:spcPct val="100000"/>
              </a:lnSpc>
              <a:spcBef>
                <a:spcPts val="0"/>
              </a:spcBef>
              <a:spcAft>
                <a:spcPts val="0"/>
              </a:spcAft>
              <a:buSzPts val="1976"/>
              <a:buChar char="○"/>
            </a:pPr>
            <a:r>
              <a:rPr lang="en" sz="1975" dirty="0"/>
              <a:t>two conductive objects (plates), separated by a non-conductive material</a:t>
            </a:r>
            <a:endParaRPr sz="1975" dirty="0"/>
          </a:p>
          <a:p>
            <a:pPr marL="914400" lvl="1" indent="-354057" algn="l" rtl="0">
              <a:lnSpc>
                <a:spcPct val="100000"/>
              </a:lnSpc>
              <a:spcBef>
                <a:spcPts val="0"/>
              </a:spcBef>
              <a:spcAft>
                <a:spcPts val="0"/>
              </a:spcAft>
              <a:buSzPts val="1976"/>
              <a:buChar char="○"/>
            </a:pPr>
            <a:r>
              <a:rPr lang="en" sz="1975" dirty="0"/>
              <a:t>can be many different shapes</a:t>
            </a:r>
            <a:endParaRPr sz="1975" dirty="0"/>
          </a:p>
          <a:p>
            <a:pPr marL="914400" lvl="1" indent="-354057" algn="l" rtl="0">
              <a:lnSpc>
                <a:spcPct val="100000"/>
              </a:lnSpc>
              <a:spcBef>
                <a:spcPts val="0"/>
              </a:spcBef>
              <a:spcAft>
                <a:spcPts val="0"/>
              </a:spcAft>
              <a:buSzPts val="1976"/>
              <a:buChar char="○"/>
            </a:pPr>
            <a:r>
              <a:rPr lang="en" sz="1975" dirty="0"/>
              <a:t>charge builds up on one side </a:t>
            </a:r>
            <a:endParaRPr sz="1975" dirty="0"/>
          </a:p>
          <a:p>
            <a:pPr marL="914400" lvl="1" indent="-354057" algn="l" rtl="0">
              <a:lnSpc>
                <a:spcPct val="100000"/>
              </a:lnSpc>
              <a:spcBef>
                <a:spcPts val="0"/>
              </a:spcBef>
              <a:spcAft>
                <a:spcPts val="0"/>
              </a:spcAft>
              <a:buSzPts val="1976"/>
              <a:buChar char="○"/>
            </a:pPr>
            <a:r>
              <a:rPr lang="en" sz="1975" dirty="0">
                <a:solidFill>
                  <a:srgbClr val="AA72D4"/>
                </a:solidFill>
              </a:rPr>
              <a:t>electric field </a:t>
            </a:r>
            <a:r>
              <a:rPr lang="en" sz="1975" dirty="0"/>
              <a:t>between</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229" name="Google Shape;229;p27"/>
          <p:cNvPicPr preferRelativeResize="0"/>
          <p:nvPr/>
        </p:nvPicPr>
        <p:blipFill>
          <a:blip r:embed="rId3">
            <a:alphaModFix/>
          </a:blip>
          <a:stretch>
            <a:fillRect/>
          </a:stretch>
        </p:blipFill>
        <p:spPr>
          <a:xfrm>
            <a:off x="4798575" y="1456038"/>
            <a:ext cx="4000800" cy="2792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3: Capacitance</a:t>
            </a:r>
            <a:endParaRPr dirty="0"/>
          </a:p>
        </p:txBody>
      </p:sp>
      <mc:AlternateContent xmlns:mc="http://schemas.openxmlformats.org/markup-compatibility/2006" xmlns:a14="http://schemas.microsoft.com/office/drawing/2010/main">
        <mc:Choice Requires="a14">
          <p:sp>
            <p:nvSpPr>
              <p:cNvPr id="235" name="Google Shape;235;p28"/>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fontScale="92500" lnSpcReduction="10000"/>
              </a:bodyPr>
              <a:lstStyle/>
              <a:p>
                <a:pPr marL="82550" lvl="0" indent="0" algn="l" rtl="0">
                  <a:spcBef>
                    <a:spcPts val="0"/>
                  </a:spcBef>
                  <a:spcAft>
                    <a:spcPts val="0"/>
                  </a:spcAft>
                  <a:buSzPts val="2300"/>
                  <a:buNone/>
                </a:pPr>
                <a:r>
                  <a:rPr lang="en-US" sz="1900" dirty="0">
                    <a:solidFill>
                      <a:srgbClr val="AA72D4"/>
                    </a:solidFill>
                  </a:rPr>
                  <a:t>Capacitance, </a:t>
                </a:r>
                <a:r>
                  <a:rPr lang="en-US" sz="1900" dirty="0"/>
                  <a:t>a property of the capacitor, has the equation </a:t>
                </a:r>
                <a14:m>
                  <m:oMath xmlns:m="http://schemas.openxmlformats.org/officeDocument/2006/math">
                    <m:r>
                      <a:rPr lang="en-US" sz="1900" b="0" i="1" smtClean="0">
                        <a:solidFill>
                          <a:srgbClr val="AA72D4"/>
                        </a:solidFill>
                        <a:latin typeface="Cambria Math" panose="02040503050406030204" pitchFamily="18" charset="0"/>
                      </a:rPr>
                      <m:t>𝐶</m:t>
                    </m:r>
                    <m:r>
                      <a:rPr lang="en-US" sz="1900" b="0" i="1" smtClean="0">
                        <a:solidFill>
                          <a:srgbClr val="AA72D4"/>
                        </a:solidFill>
                        <a:latin typeface="Cambria Math" panose="02040503050406030204" pitchFamily="18" charset="0"/>
                      </a:rPr>
                      <m:t>= </m:t>
                    </m:r>
                    <m:r>
                      <a:rPr lang="en-US" sz="1900" b="0" i="1" smtClean="0">
                        <a:solidFill>
                          <a:srgbClr val="AA72D4"/>
                        </a:solidFill>
                        <a:latin typeface="Cambria Math" panose="02040503050406030204" pitchFamily="18" charset="0"/>
                        <a:ea typeface="Cambria Math" panose="02040503050406030204" pitchFamily="18" charset="0"/>
                      </a:rPr>
                      <m:t>𝜀</m:t>
                    </m:r>
                    <m:f>
                      <m:fPr>
                        <m:ctrlPr>
                          <a:rPr lang="en-US" sz="1900" b="0" i="1" smtClean="0">
                            <a:solidFill>
                              <a:srgbClr val="AA72D4"/>
                            </a:solidFill>
                            <a:latin typeface="Cambria Math" panose="02040503050406030204" pitchFamily="18" charset="0"/>
                            <a:ea typeface="Cambria Math" panose="02040503050406030204" pitchFamily="18" charset="0"/>
                          </a:rPr>
                        </m:ctrlPr>
                      </m:fPr>
                      <m:num>
                        <m:r>
                          <a:rPr lang="en-US" sz="1900" b="0" i="1" smtClean="0">
                            <a:solidFill>
                              <a:srgbClr val="AA72D4"/>
                            </a:solidFill>
                            <a:latin typeface="Cambria Math" panose="02040503050406030204" pitchFamily="18" charset="0"/>
                            <a:ea typeface="Cambria Math" panose="02040503050406030204" pitchFamily="18" charset="0"/>
                          </a:rPr>
                          <m:t>𝐴</m:t>
                        </m:r>
                      </m:num>
                      <m:den>
                        <m:r>
                          <a:rPr lang="en-US" sz="1900" b="0" i="1" smtClean="0">
                            <a:solidFill>
                              <a:srgbClr val="AA72D4"/>
                            </a:solidFill>
                            <a:latin typeface="Cambria Math" panose="02040503050406030204" pitchFamily="18" charset="0"/>
                            <a:ea typeface="Cambria Math" panose="02040503050406030204" pitchFamily="18" charset="0"/>
                          </a:rPr>
                          <m:t>𝑑</m:t>
                        </m:r>
                      </m:den>
                    </m:f>
                    <m:r>
                      <a:rPr lang="en-US" sz="1900" b="0" i="1" smtClean="0">
                        <a:latin typeface="Cambria Math" panose="02040503050406030204" pitchFamily="18" charset="0"/>
                        <a:ea typeface="Cambria Math" panose="02040503050406030204" pitchFamily="18" charset="0"/>
                      </a:rPr>
                      <m:t> </m:t>
                    </m:r>
                  </m:oMath>
                </a14:m>
                <a:r>
                  <a:rPr lang="en-US" sz="1900" dirty="0"/>
                  <a:t> where </a:t>
                </a:r>
                <a:r>
                  <a:rPr lang="en-US" sz="1900" dirty="0">
                    <a:solidFill>
                      <a:srgbClr val="AA72D4"/>
                    </a:solidFill>
                  </a:rPr>
                  <a:t>A</a:t>
                </a:r>
                <a:r>
                  <a:rPr lang="en-US" sz="1900" dirty="0"/>
                  <a:t> is the area of the plates and </a:t>
                </a:r>
                <a:r>
                  <a:rPr lang="en-US" sz="1900" dirty="0">
                    <a:solidFill>
                      <a:srgbClr val="AA72D4"/>
                    </a:solidFill>
                  </a:rPr>
                  <a:t>d</a:t>
                </a:r>
                <a:r>
                  <a:rPr lang="en-US" sz="1900" dirty="0"/>
                  <a:t> is the distance between them. How could you change the capacitance?</a:t>
                </a:r>
              </a:p>
              <a:p>
                <a:pPr marL="82550" lvl="0" indent="0" algn="l" rtl="0">
                  <a:spcBef>
                    <a:spcPts val="0"/>
                  </a:spcBef>
                  <a:spcAft>
                    <a:spcPts val="0"/>
                  </a:spcAft>
                  <a:buSzPts val="2300"/>
                  <a:buNone/>
                </a:pPr>
                <a:r>
                  <a:rPr lang="en-US" sz="1900" dirty="0"/>
                  <a:t> </a:t>
                </a:r>
              </a:p>
              <a:p>
                <a:pPr marL="996950" lvl="1" indent="-457200">
                  <a:buSzPts val="2300"/>
                  <a:buFont typeface="+mj-lt"/>
                  <a:buAutoNum type="alphaLcParenR"/>
                </a:pPr>
                <a:r>
                  <a:rPr lang="en-US" sz="1700" dirty="0"/>
                  <a:t>Change the distance between the plates</a:t>
                </a:r>
              </a:p>
              <a:p>
                <a:pPr marL="996950" lvl="1" indent="-457200">
                  <a:buSzPts val="2300"/>
                  <a:buFont typeface="+mj-lt"/>
                  <a:buAutoNum type="alphaLcParenR"/>
                </a:pPr>
                <a:r>
                  <a:rPr lang="en-US" sz="1700" dirty="0"/>
                  <a:t>Send more current through the capacitor</a:t>
                </a:r>
              </a:p>
              <a:p>
                <a:pPr marL="996950" lvl="1" indent="-457200">
                  <a:buSzPts val="2300"/>
                  <a:buFont typeface="+mj-lt"/>
                  <a:buAutoNum type="alphaLcParenR"/>
                </a:pPr>
                <a:r>
                  <a:rPr lang="en-US" sz="1700" dirty="0"/>
                  <a:t>Increase the voltage in the circuit</a:t>
                </a:r>
              </a:p>
              <a:p>
                <a:pPr marL="457200" lvl="0" indent="-374650" algn="l" rtl="0">
                  <a:spcBef>
                    <a:spcPts val="0"/>
                  </a:spcBef>
                  <a:spcAft>
                    <a:spcPts val="0"/>
                  </a:spcAft>
                  <a:buSzPts val="2300"/>
                  <a:buChar char="●"/>
                </a:pPr>
                <a:endParaRPr sz="2300" dirty="0"/>
              </a:p>
            </p:txBody>
          </p:sp>
        </mc:Choice>
        <mc:Fallback xmlns="">
          <p:sp>
            <p:nvSpPr>
              <p:cNvPr id="235" name="Google Shape;235;p28"/>
              <p:cNvSpPr txBox="1">
                <a:spLocks noGrp="1" noRot="1" noChangeAspect="1" noMove="1" noResize="1" noEditPoints="1" noAdjustHandles="1" noChangeArrowheads="1" noChangeShapeType="1" noTextEdit="1"/>
              </p:cNvSpPr>
              <p:nvPr>
                <p:ph type="body" idx="1"/>
              </p:nvPr>
            </p:nvSpPr>
            <p:spPr>
              <a:xfrm>
                <a:off x="1297500" y="1525777"/>
                <a:ext cx="6732300" cy="236100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About me</a:t>
            </a:r>
            <a:endParaRPr dirty="0"/>
          </a:p>
        </p:txBody>
      </p:sp>
      <p:sp>
        <p:nvSpPr>
          <p:cNvPr id="141" name="Google Shape;141;p14"/>
          <p:cNvSpPr txBox="1">
            <a:spLocks noGrp="1"/>
          </p:cNvSpPr>
          <p:nvPr>
            <p:ph type="body" idx="1"/>
          </p:nvPr>
        </p:nvSpPr>
        <p:spPr>
          <a:xfrm>
            <a:off x="1297500" y="1307850"/>
            <a:ext cx="3436500" cy="3174150"/>
          </a:xfrm>
          <a:prstGeom prst="rect">
            <a:avLst/>
          </a:prstGeom>
        </p:spPr>
        <p:txBody>
          <a:bodyPr spcFirstLastPara="1" wrap="square" lIns="91425" tIns="91425" rIns="91425" bIns="91425" anchor="t" anchorCtr="0">
            <a:normAutofit fontScale="92500" lnSpcReduction="20000"/>
          </a:bodyPr>
          <a:lstStyle/>
          <a:p>
            <a:pPr marL="457200" lvl="0" indent="-316936" algn="l" rtl="0">
              <a:spcBef>
                <a:spcPts val="0"/>
              </a:spcBef>
              <a:spcAft>
                <a:spcPts val="0"/>
              </a:spcAft>
              <a:buSzPct val="100000"/>
              <a:buChar char="●"/>
            </a:pPr>
            <a:r>
              <a:rPr lang="en" sz="2200" dirty="0"/>
              <a:t>J.L. Crowe 2016</a:t>
            </a:r>
            <a:endParaRPr sz="2200" dirty="0"/>
          </a:p>
          <a:p>
            <a:pPr marL="457200" lvl="0" indent="-316936" algn="l" rtl="0">
              <a:spcBef>
                <a:spcPts val="1200"/>
              </a:spcBef>
              <a:spcAft>
                <a:spcPts val="0"/>
              </a:spcAft>
              <a:buSzPct val="100000"/>
              <a:buChar char="●"/>
            </a:pPr>
            <a:r>
              <a:rPr lang="en" sz="2200" dirty="0"/>
              <a:t>Combined Physics + Computer Science, UBC Vancouver</a:t>
            </a:r>
            <a:endParaRPr sz="2200" dirty="0"/>
          </a:p>
          <a:p>
            <a:pPr marL="457200" lvl="0" indent="-316936" algn="l" rtl="0">
              <a:spcBef>
                <a:spcPts val="1200"/>
              </a:spcBef>
              <a:spcAft>
                <a:spcPts val="0"/>
              </a:spcAft>
              <a:buSzPct val="90294"/>
              <a:buChar char="●"/>
            </a:pPr>
            <a:r>
              <a:rPr lang="en" sz="2200" dirty="0"/>
              <a:t>Involved in a lot of science outreach</a:t>
            </a:r>
            <a:endParaRPr sz="2200" dirty="0"/>
          </a:p>
          <a:p>
            <a:pPr marL="457200" lvl="0" indent="-316936" algn="l" rtl="0">
              <a:spcBef>
                <a:spcPts val="1200"/>
              </a:spcBef>
              <a:spcAft>
                <a:spcPts val="0"/>
              </a:spcAft>
              <a:buSzPct val="91991"/>
              <a:buChar char="●"/>
            </a:pPr>
            <a:r>
              <a:rPr lang="en" sz="2200" dirty="0"/>
              <a:t>In my spare time I like to ski, sail, and read sci-fi</a:t>
            </a:r>
            <a:endParaRPr sz="2200" dirty="0"/>
          </a:p>
          <a:p>
            <a:pPr marL="457200" lvl="0" indent="0" algn="l" rtl="0">
              <a:spcBef>
                <a:spcPts val="1200"/>
              </a:spcBef>
              <a:spcAft>
                <a:spcPts val="1200"/>
              </a:spcAft>
              <a:buNone/>
            </a:pPr>
            <a:endParaRPr dirty="0"/>
          </a:p>
        </p:txBody>
      </p:sp>
      <p:pic>
        <p:nvPicPr>
          <p:cNvPr id="142" name="Google Shape;142;p14"/>
          <p:cNvPicPr preferRelativeResize="0"/>
          <p:nvPr/>
        </p:nvPicPr>
        <p:blipFill>
          <a:blip r:embed="rId3">
            <a:alphaModFix/>
          </a:blip>
          <a:stretch>
            <a:fillRect/>
          </a:stretch>
        </p:blipFill>
        <p:spPr>
          <a:xfrm>
            <a:off x="4838775" y="1403100"/>
            <a:ext cx="4105201" cy="3078900"/>
          </a:xfrm>
          <a:prstGeom prst="rect">
            <a:avLst/>
          </a:prstGeom>
          <a:noFill/>
          <a:ln>
            <a:noFill/>
          </a:ln>
        </p:spPr>
      </p:pic>
      <p:pic>
        <p:nvPicPr>
          <p:cNvPr id="5" name="Picture 4">
            <a:extLst>
              <a:ext uri="{FF2B5EF4-FFF2-40B4-BE49-F238E27FC236}">
                <a16:creationId xmlns:a16="http://schemas.microsoft.com/office/drawing/2014/main" id="{F5ED3A82-23B2-4B9E-8104-3A308AD496CC}"/>
              </a:ext>
            </a:extLst>
          </p:cNvPr>
          <p:cNvPicPr>
            <a:picLocks noChangeAspect="1"/>
          </p:cNvPicPr>
          <p:nvPr/>
        </p:nvPicPr>
        <p:blipFill>
          <a:blip r:embed="rId4"/>
          <a:stretch>
            <a:fillRect/>
          </a:stretch>
        </p:blipFill>
        <p:spPr>
          <a:xfrm>
            <a:off x="270673" y="3398543"/>
            <a:ext cx="1147840" cy="1147840"/>
          </a:xfrm>
          <a:prstGeom prst="rect">
            <a:avLst/>
          </a:prstGeom>
        </p:spPr>
      </p:pic>
      <p:sp>
        <p:nvSpPr>
          <p:cNvPr id="6" name="TextBox 5">
            <a:extLst>
              <a:ext uri="{FF2B5EF4-FFF2-40B4-BE49-F238E27FC236}">
                <a16:creationId xmlns:a16="http://schemas.microsoft.com/office/drawing/2014/main" id="{B6D06B9F-7FD4-43C7-B590-F30B7F980C0A}"/>
              </a:ext>
            </a:extLst>
          </p:cNvPr>
          <p:cNvSpPr txBox="1"/>
          <p:nvPr/>
        </p:nvSpPr>
        <p:spPr>
          <a:xfrm>
            <a:off x="164102" y="4549204"/>
            <a:ext cx="2767203" cy="1015663"/>
          </a:xfrm>
          <a:prstGeom prst="rect">
            <a:avLst/>
          </a:prstGeom>
          <a:noFill/>
        </p:spPr>
        <p:txBody>
          <a:bodyPr wrap="square" rtlCol="0">
            <a:spAutoFit/>
          </a:bodyPr>
          <a:lstStyle/>
          <a:p>
            <a:pPr rtl="0">
              <a:spcBef>
                <a:spcPts val="0"/>
              </a:spcBef>
              <a:spcAft>
                <a:spcPts val="0"/>
              </a:spcAft>
            </a:pPr>
            <a:r>
              <a:rPr lang="en-US" sz="1200" b="0" i="0" u="none" strike="noStrike" dirty="0">
                <a:solidFill>
                  <a:srgbClr val="AA72D4"/>
                </a:solidFill>
                <a:effectLst/>
                <a:latin typeface="Arial" panose="020B0604020202020204" pitchFamily="34" charset="0"/>
              </a:rPr>
              <a:t>b.socrative.com/login/student/</a:t>
            </a:r>
            <a:endParaRPr lang="en-US" sz="1200" b="0" dirty="0">
              <a:effectLst/>
            </a:endParaRPr>
          </a:p>
          <a:p>
            <a:pPr rtl="0">
              <a:spcBef>
                <a:spcPts val="0"/>
              </a:spcBef>
              <a:spcAft>
                <a:spcPts val="0"/>
              </a:spcAft>
            </a:pPr>
            <a:r>
              <a:rPr lang="en-US" sz="1200" b="0" i="0" u="none" strike="noStrike" dirty="0">
                <a:solidFill>
                  <a:srgbClr val="AA72D4"/>
                </a:solidFill>
                <a:effectLst/>
                <a:latin typeface="Arial" panose="020B0604020202020204" pitchFamily="34" charset="0"/>
              </a:rPr>
              <a:t>Room Code:</a:t>
            </a:r>
            <a:endParaRPr lang="en-US" sz="1200" b="0" dirty="0">
              <a:effectLst/>
            </a:endParaRPr>
          </a:p>
          <a:p>
            <a:br>
              <a:rPr lang="en-US" sz="2000" dirty="0"/>
            </a:br>
            <a:endParaRPr lang="en-US" sz="1600" dirty="0">
              <a:solidFill>
                <a:srgbClr val="AA72D4"/>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3: Capacitance</a:t>
            </a:r>
            <a:endParaRPr dirty="0"/>
          </a:p>
        </p:txBody>
      </p:sp>
      <mc:AlternateContent xmlns:mc="http://schemas.openxmlformats.org/markup-compatibility/2006" xmlns:a14="http://schemas.microsoft.com/office/drawing/2010/main">
        <mc:Choice Requires="a14">
          <p:sp>
            <p:nvSpPr>
              <p:cNvPr id="235" name="Google Shape;235;p28"/>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fontScale="92500" lnSpcReduction="10000"/>
              </a:bodyPr>
              <a:lstStyle/>
              <a:p>
                <a:pPr marL="82550" lvl="0" indent="0" algn="l" rtl="0">
                  <a:spcBef>
                    <a:spcPts val="0"/>
                  </a:spcBef>
                  <a:spcAft>
                    <a:spcPts val="0"/>
                  </a:spcAft>
                  <a:buSzPts val="2300"/>
                  <a:buNone/>
                </a:pPr>
                <a:r>
                  <a:rPr lang="en-US" sz="1900" dirty="0">
                    <a:solidFill>
                      <a:srgbClr val="AA72D4"/>
                    </a:solidFill>
                  </a:rPr>
                  <a:t>Capacitance, </a:t>
                </a:r>
                <a:r>
                  <a:rPr lang="en-US" sz="1900" dirty="0"/>
                  <a:t>a property of the capacitor, has the equation </a:t>
                </a:r>
                <a14:m>
                  <m:oMath xmlns:m="http://schemas.openxmlformats.org/officeDocument/2006/math">
                    <m:r>
                      <a:rPr lang="en-US" sz="1900" b="0" i="1" smtClean="0">
                        <a:solidFill>
                          <a:srgbClr val="AA72D4"/>
                        </a:solidFill>
                        <a:latin typeface="Cambria Math" panose="02040503050406030204" pitchFamily="18" charset="0"/>
                      </a:rPr>
                      <m:t>𝐶</m:t>
                    </m:r>
                    <m:r>
                      <a:rPr lang="en-US" sz="1900" b="0" i="1" smtClean="0">
                        <a:solidFill>
                          <a:srgbClr val="AA72D4"/>
                        </a:solidFill>
                        <a:latin typeface="Cambria Math" panose="02040503050406030204" pitchFamily="18" charset="0"/>
                      </a:rPr>
                      <m:t>= </m:t>
                    </m:r>
                    <m:r>
                      <a:rPr lang="en-US" sz="1900" b="0" i="1" smtClean="0">
                        <a:solidFill>
                          <a:srgbClr val="AA72D4"/>
                        </a:solidFill>
                        <a:latin typeface="Cambria Math" panose="02040503050406030204" pitchFamily="18" charset="0"/>
                        <a:ea typeface="Cambria Math" panose="02040503050406030204" pitchFamily="18" charset="0"/>
                      </a:rPr>
                      <m:t>𝜀</m:t>
                    </m:r>
                    <m:f>
                      <m:fPr>
                        <m:ctrlPr>
                          <a:rPr lang="en-US" sz="1900" b="0" i="1" smtClean="0">
                            <a:solidFill>
                              <a:srgbClr val="AA72D4"/>
                            </a:solidFill>
                            <a:latin typeface="Cambria Math" panose="02040503050406030204" pitchFamily="18" charset="0"/>
                            <a:ea typeface="Cambria Math" panose="02040503050406030204" pitchFamily="18" charset="0"/>
                          </a:rPr>
                        </m:ctrlPr>
                      </m:fPr>
                      <m:num>
                        <m:r>
                          <a:rPr lang="en-US" sz="1900" b="0" i="1" smtClean="0">
                            <a:solidFill>
                              <a:srgbClr val="AA72D4"/>
                            </a:solidFill>
                            <a:latin typeface="Cambria Math" panose="02040503050406030204" pitchFamily="18" charset="0"/>
                            <a:ea typeface="Cambria Math" panose="02040503050406030204" pitchFamily="18" charset="0"/>
                          </a:rPr>
                          <m:t>𝐴</m:t>
                        </m:r>
                      </m:num>
                      <m:den>
                        <m:r>
                          <a:rPr lang="en-US" sz="1900" b="0" i="1" smtClean="0">
                            <a:solidFill>
                              <a:srgbClr val="AA72D4"/>
                            </a:solidFill>
                            <a:latin typeface="Cambria Math" panose="02040503050406030204" pitchFamily="18" charset="0"/>
                            <a:ea typeface="Cambria Math" panose="02040503050406030204" pitchFamily="18" charset="0"/>
                          </a:rPr>
                          <m:t>𝑑</m:t>
                        </m:r>
                      </m:den>
                    </m:f>
                    <m:r>
                      <a:rPr lang="en-US" sz="1900" b="0" i="1" smtClean="0">
                        <a:latin typeface="Cambria Math" panose="02040503050406030204" pitchFamily="18" charset="0"/>
                        <a:ea typeface="Cambria Math" panose="02040503050406030204" pitchFamily="18" charset="0"/>
                      </a:rPr>
                      <m:t> </m:t>
                    </m:r>
                  </m:oMath>
                </a14:m>
                <a:r>
                  <a:rPr lang="en-US" sz="1900" dirty="0"/>
                  <a:t> where </a:t>
                </a:r>
                <a:r>
                  <a:rPr lang="en-US" sz="1900" dirty="0">
                    <a:solidFill>
                      <a:srgbClr val="AA72D4"/>
                    </a:solidFill>
                  </a:rPr>
                  <a:t>A</a:t>
                </a:r>
                <a:r>
                  <a:rPr lang="en-US" sz="1900" dirty="0"/>
                  <a:t> is the area of the plates and </a:t>
                </a:r>
                <a:r>
                  <a:rPr lang="en-US" sz="1900" dirty="0">
                    <a:solidFill>
                      <a:srgbClr val="AA72D4"/>
                    </a:solidFill>
                  </a:rPr>
                  <a:t>d</a:t>
                </a:r>
                <a:r>
                  <a:rPr lang="en-US" sz="1900" dirty="0"/>
                  <a:t> is the distance between them. How could you change the capacitance?</a:t>
                </a:r>
              </a:p>
              <a:p>
                <a:pPr marL="82550" lvl="0" indent="0" algn="l" rtl="0">
                  <a:spcBef>
                    <a:spcPts val="0"/>
                  </a:spcBef>
                  <a:spcAft>
                    <a:spcPts val="0"/>
                  </a:spcAft>
                  <a:buSzPts val="2300"/>
                  <a:buNone/>
                </a:pPr>
                <a:r>
                  <a:rPr lang="en-US" sz="1900" dirty="0"/>
                  <a:t> </a:t>
                </a:r>
              </a:p>
              <a:p>
                <a:pPr marL="996950" lvl="1" indent="-457200">
                  <a:buSzPts val="2300"/>
                  <a:buFont typeface="+mj-lt"/>
                  <a:buAutoNum type="alphaLcParenR"/>
                </a:pPr>
                <a:r>
                  <a:rPr lang="en-US" sz="1700" dirty="0">
                    <a:solidFill>
                      <a:srgbClr val="AA72D4"/>
                    </a:solidFill>
                  </a:rPr>
                  <a:t>Change the distance between the plates</a:t>
                </a:r>
              </a:p>
              <a:p>
                <a:pPr marL="996950" lvl="1" indent="-457200">
                  <a:buSzPts val="2300"/>
                  <a:buFont typeface="+mj-lt"/>
                  <a:buAutoNum type="alphaLcParenR"/>
                </a:pPr>
                <a:r>
                  <a:rPr lang="en-US" sz="1700" dirty="0"/>
                  <a:t>Send more current through the capacitor</a:t>
                </a:r>
              </a:p>
              <a:p>
                <a:pPr marL="996950" lvl="1" indent="-457200">
                  <a:buSzPts val="2300"/>
                  <a:buFont typeface="+mj-lt"/>
                  <a:buAutoNum type="alphaLcParenR"/>
                </a:pPr>
                <a:r>
                  <a:rPr lang="en-US" sz="1700" dirty="0"/>
                  <a:t>Increase the voltage in the circuit</a:t>
                </a:r>
              </a:p>
              <a:p>
                <a:pPr marL="457200" lvl="0" indent="-374650" algn="l" rtl="0">
                  <a:spcBef>
                    <a:spcPts val="0"/>
                  </a:spcBef>
                  <a:spcAft>
                    <a:spcPts val="0"/>
                  </a:spcAft>
                  <a:buSzPts val="2300"/>
                  <a:buChar char="●"/>
                </a:pPr>
                <a:endParaRPr sz="2300" dirty="0"/>
              </a:p>
            </p:txBody>
          </p:sp>
        </mc:Choice>
        <mc:Fallback xmlns="">
          <p:sp>
            <p:nvSpPr>
              <p:cNvPr id="235" name="Google Shape;235;p28"/>
              <p:cNvSpPr txBox="1">
                <a:spLocks noGrp="1" noRot="1" noChangeAspect="1" noMove="1" noResize="1" noEditPoints="1" noAdjustHandles="1" noChangeArrowheads="1" noChangeShapeType="1" noTextEdit="1"/>
              </p:cNvSpPr>
              <p:nvPr>
                <p:ph type="body" idx="1"/>
              </p:nvPr>
            </p:nvSpPr>
            <p:spPr>
              <a:xfrm>
                <a:off x="1297500" y="1525777"/>
                <a:ext cx="6732300" cy="236100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778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C: Interacting with an antenna can affect the circuit</a:t>
            </a:r>
            <a:endParaRPr dirty="0"/>
          </a:p>
        </p:txBody>
      </p:sp>
      <p:sp>
        <p:nvSpPr>
          <p:cNvPr id="247" name="Google Shape;247;p30"/>
          <p:cNvSpPr txBox="1">
            <a:spLocks noGrp="1"/>
          </p:cNvSpPr>
          <p:nvPr>
            <p:ph type="body" idx="1"/>
          </p:nvPr>
        </p:nvSpPr>
        <p:spPr>
          <a:xfrm>
            <a:off x="1297500" y="1525776"/>
            <a:ext cx="6732300" cy="2652607"/>
          </a:xfrm>
          <a:prstGeom prst="rect">
            <a:avLst/>
          </a:prstGeom>
        </p:spPr>
        <p:txBody>
          <a:bodyPr spcFirstLastPara="1" wrap="square" lIns="91425" tIns="91425" rIns="91425" bIns="91425" anchor="t" anchorCtr="0">
            <a:normAutofit fontScale="92500" lnSpcReduction="20000"/>
          </a:bodyPr>
          <a:lstStyle/>
          <a:p>
            <a:pPr marL="457200" lvl="0" indent="-341788" algn="l" rtl="0">
              <a:spcBef>
                <a:spcPts val="0"/>
              </a:spcBef>
              <a:spcAft>
                <a:spcPts val="0"/>
              </a:spcAft>
              <a:buSzPct val="100000"/>
              <a:buChar char="●"/>
            </a:pPr>
            <a:r>
              <a:rPr lang="en" sz="2300" dirty="0">
                <a:solidFill>
                  <a:srgbClr val="AA72D4"/>
                </a:solidFill>
              </a:rPr>
              <a:t>capacitance</a:t>
            </a:r>
            <a:r>
              <a:rPr lang="en" sz="2300" dirty="0"/>
              <a:t> is a property of the circuit, so changing the capacitance of a capacitor in the circuit affects the circuit</a:t>
            </a:r>
            <a:endParaRPr sz="2300" dirty="0"/>
          </a:p>
          <a:p>
            <a:pPr marL="457200" lvl="0" indent="-341788" algn="l" rtl="0">
              <a:spcBef>
                <a:spcPts val="0"/>
              </a:spcBef>
              <a:spcAft>
                <a:spcPts val="0"/>
              </a:spcAft>
              <a:buSzPct val="100000"/>
              <a:buChar char="●"/>
            </a:pPr>
            <a:r>
              <a:rPr lang="en" sz="2300" dirty="0"/>
              <a:t>How does this work with an </a:t>
            </a:r>
            <a:r>
              <a:rPr lang="en" sz="2300" dirty="0">
                <a:solidFill>
                  <a:srgbClr val="AA72D4"/>
                </a:solidFill>
              </a:rPr>
              <a:t>antenna</a:t>
            </a:r>
            <a:r>
              <a:rPr lang="en" sz="2300" dirty="0"/>
              <a:t>?</a:t>
            </a:r>
            <a:endParaRPr sz="2300" dirty="0"/>
          </a:p>
          <a:p>
            <a:pPr marL="914400" lvl="1" indent="-341788" algn="l" rtl="0">
              <a:spcBef>
                <a:spcPts val="0"/>
              </a:spcBef>
              <a:spcAft>
                <a:spcPts val="0"/>
              </a:spcAft>
              <a:buSzPct val="100000"/>
              <a:buChar char="○"/>
            </a:pPr>
            <a:r>
              <a:rPr lang="en" sz="2300" dirty="0"/>
              <a:t>antenna = one plate</a:t>
            </a:r>
            <a:endParaRPr sz="2300" dirty="0"/>
          </a:p>
          <a:p>
            <a:pPr marL="914400" lvl="1" indent="-341788" algn="l" rtl="0">
              <a:spcBef>
                <a:spcPts val="0"/>
              </a:spcBef>
              <a:spcAft>
                <a:spcPts val="0"/>
              </a:spcAft>
              <a:buSzPct val="100000"/>
              <a:buChar char="○"/>
            </a:pPr>
            <a:r>
              <a:rPr lang="en" sz="2300" dirty="0"/>
              <a:t>room = other plate</a:t>
            </a:r>
            <a:endParaRPr sz="2300" dirty="0"/>
          </a:p>
          <a:p>
            <a:pPr marL="914400" lvl="1" indent="-341788" algn="l" rtl="0">
              <a:spcBef>
                <a:spcPts val="0"/>
              </a:spcBef>
              <a:spcAft>
                <a:spcPts val="0"/>
              </a:spcAft>
              <a:buSzPct val="100000"/>
              <a:buChar char="○"/>
            </a:pPr>
            <a:r>
              <a:rPr lang="en" sz="2300" dirty="0"/>
              <a:t>put hand between – other plate is now much closer, change the capacitance</a:t>
            </a:r>
            <a:endParaRPr sz="2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D: </a:t>
            </a:r>
            <a:r>
              <a:rPr lang="en" dirty="0">
                <a:latin typeface="Lato"/>
                <a:ea typeface="Lato"/>
                <a:cs typeface="Lato"/>
                <a:sym typeface="Lato"/>
              </a:rPr>
              <a:t>waves oscillating at similar frequencies can be combined to produce "beats"</a:t>
            </a:r>
            <a:endParaRPr dirty="0"/>
          </a:p>
        </p:txBody>
      </p:sp>
      <p:sp>
        <p:nvSpPr>
          <p:cNvPr id="253" name="Google Shape;253;p31"/>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lnSpcReduction="10000"/>
          </a:bodyPr>
          <a:lstStyle/>
          <a:p>
            <a:pPr marL="457200" lvl="0" indent="-352742" algn="l" rtl="0">
              <a:spcBef>
                <a:spcPts val="0"/>
              </a:spcBef>
              <a:spcAft>
                <a:spcPts val="0"/>
              </a:spcAft>
              <a:buSzPct val="100000"/>
              <a:buChar char="●"/>
            </a:pPr>
            <a:r>
              <a:rPr lang="en" sz="2200" dirty="0"/>
              <a:t>saw we have two </a:t>
            </a:r>
            <a:r>
              <a:rPr lang="en" sz="2200" dirty="0">
                <a:solidFill>
                  <a:srgbClr val="AA72D4"/>
                </a:solidFill>
              </a:rPr>
              <a:t>oscillating circuits</a:t>
            </a:r>
            <a:r>
              <a:rPr lang="en" sz="2200" dirty="0"/>
              <a:t>, with slightly different frequencies - what happens if we combine the two circuits?</a:t>
            </a:r>
            <a:endParaRPr sz="2200" dirty="0"/>
          </a:p>
          <a:p>
            <a:pPr marL="0" lvl="0" indent="0" algn="l" rtl="0">
              <a:spcBef>
                <a:spcPts val="1200"/>
              </a:spcBef>
              <a:spcAft>
                <a:spcPts val="0"/>
              </a:spcAft>
              <a:buNone/>
            </a:pPr>
            <a:endParaRPr sz="2200" dirty="0"/>
          </a:p>
          <a:p>
            <a:pPr marL="457200" lvl="0" indent="-352742" algn="l" rtl="0">
              <a:spcBef>
                <a:spcPts val="1200"/>
              </a:spcBef>
              <a:spcAft>
                <a:spcPts val="0"/>
              </a:spcAft>
              <a:buSzPct val="100000"/>
              <a:buChar char="●"/>
            </a:pPr>
            <a:r>
              <a:rPr lang="en" sz="2200" u="sng" dirty="0">
                <a:solidFill>
                  <a:schemeClr val="hlink"/>
                </a:solidFill>
                <a:hlinkClick r:id="rId3"/>
              </a:rPr>
              <a:t>beats simulation</a:t>
            </a:r>
            <a:endParaRPr sz="2200" dirty="0"/>
          </a:p>
          <a:p>
            <a:pPr marL="0" lvl="0" indent="0" algn="l" rtl="0">
              <a:spcBef>
                <a:spcPts val="1200"/>
              </a:spcBef>
              <a:spcAft>
                <a:spcPts val="1200"/>
              </a:spcAft>
              <a:buNone/>
            </a:pPr>
            <a:endParaRPr sz="2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D: </a:t>
            </a:r>
            <a:r>
              <a:rPr lang="en" dirty="0">
                <a:latin typeface="Lato"/>
                <a:ea typeface="Lato"/>
                <a:cs typeface="Lato"/>
                <a:sym typeface="Lato"/>
              </a:rPr>
              <a:t>waves oscillating at similar frequencies can be combined to produce "beats"</a:t>
            </a:r>
            <a:endParaRPr dirty="0"/>
          </a:p>
        </p:txBody>
      </p:sp>
      <p:sp>
        <p:nvSpPr>
          <p:cNvPr id="259" name="Google Shape;259;p32"/>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SzPts val="2300"/>
              <a:buChar char="●"/>
            </a:pPr>
            <a:r>
              <a:rPr lang="en" sz="2100" dirty="0"/>
              <a:t>we get </a:t>
            </a:r>
            <a:r>
              <a:rPr lang="en" sz="2100" dirty="0">
                <a:solidFill>
                  <a:srgbClr val="AA72D4"/>
                </a:solidFill>
              </a:rPr>
              <a:t>beats</a:t>
            </a:r>
            <a:r>
              <a:rPr lang="en" sz="2100" dirty="0"/>
              <a:t> - a wave with a much lower frequency depending on the difference in frequency of the two added waves</a:t>
            </a:r>
            <a:endParaRPr sz="2100" dirty="0"/>
          </a:p>
          <a:p>
            <a:pPr marL="0" lvl="0" indent="0" algn="l" rtl="0">
              <a:spcBef>
                <a:spcPts val="1200"/>
              </a:spcBef>
              <a:spcAft>
                <a:spcPts val="0"/>
              </a:spcAft>
              <a:buNone/>
            </a:pPr>
            <a:endParaRPr sz="2300" dirty="0"/>
          </a:p>
          <a:p>
            <a:pPr marL="0" lvl="0" indent="0" algn="l" rtl="0">
              <a:spcBef>
                <a:spcPts val="1200"/>
              </a:spcBef>
              <a:spcAft>
                <a:spcPts val="1200"/>
              </a:spcAft>
              <a:buNone/>
            </a:pPr>
            <a:endParaRPr sz="2300" dirty="0"/>
          </a:p>
        </p:txBody>
      </p:sp>
      <p:pic>
        <p:nvPicPr>
          <p:cNvPr id="260" name="Google Shape;260;p32"/>
          <p:cNvPicPr preferRelativeResize="0"/>
          <p:nvPr/>
        </p:nvPicPr>
        <p:blipFill>
          <a:blip r:embed="rId3">
            <a:alphaModFix/>
          </a:blip>
          <a:stretch>
            <a:fillRect/>
          </a:stretch>
        </p:blipFill>
        <p:spPr>
          <a:xfrm>
            <a:off x="875750" y="3029125"/>
            <a:ext cx="3543901" cy="1818275"/>
          </a:xfrm>
          <a:prstGeom prst="rect">
            <a:avLst/>
          </a:prstGeom>
          <a:noFill/>
          <a:ln>
            <a:noFill/>
          </a:ln>
        </p:spPr>
      </p:pic>
      <p:pic>
        <p:nvPicPr>
          <p:cNvPr id="261" name="Google Shape;261;p32"/>
          <p:cNvPicPr preferRelativeResize="0"/>
          <p:nvPr/>
        </p:nvPicPr>
        <p:blipFill>
          <a:blip r:embed="rId4">
            <a:alphaModFix/>
          </a:blip>
          <a:stretch>
            <a:fillRect/>
          </a:stretch>
        </p:blipFill>
        <p:spPr>
          <a:xfrm>
            <a:off x="5628750" y="3029125"/>
            <a:ext cx="2707650" cy="1818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E: </a:t>
            </a:r>
            <a:r>
              <a:rPr lang="en" dirty="0">
                <a:latin typeface="Lato"/>
                <a:ea typeface="Lato"/>
                <a:cs typeface="Lato"/>
                <a:sym typeface="Lato"/>
              </a:rPr>
              <a:t>the current from an oscillating circuit can be sent through a speaker to produce a sound wave</a:t>
            </a:r>
            <a:endParaRPr dirty="0"/>
          </a:p>
        </p:txBody>
      </p:sp>
      <p:sp>
        <p:nvSpPr>
          <p:cNvPr id="267" name="Google Shape;267;p33"/>
          <p:cNvSpPr txBox="1">
            <a:spLocks noGrp="1"/>
          </p:cNvSpPr>
          <p:nvPr>
            <p:ph type="body" idx="1"/>
          </p:nvPr>
        </p:nvSpPr>
        <p:spPr>
          <a:xfrm>
            <a:off x="1297500" y="1883300"/>
            <a:ext cx="6856200" cy="2850849"/>
          </a:xfrm>
          <a:prstGeom prst="rect">
            <a:avLst/>
          </a:prstGeom>
        </p:spPr>
        <p:txBody>
          <a:bodyPr spcFirstLastPara="1" wrap="square" lIns="91425" tIns="91425" rIns="91425" bIns="91425" anchor="t" anchorCtr="0">
            <a:normAutofit fontScale="25000" lnSpcReduction="20000"/>
          </a:bodyPr>
          <a:lstStyle/>
          <a:p>
            <a:pPr marL="457200" lvl="0" indent="-349250" algn="l" rtl="0">
              <a:spcBef>
                <a:spcPts val="0"/>
              </a:spcBef>
              <a:spcAft>
                <a:spcPts val="0"/>
              </a:spcAft>
              <a:buSzPct val="100000"/>
              <a:buChar char="●"/>
            </a:pPr>
            <a:r>
              <a:rPr lang="en" sz="7600" dirty="0"/>
              <a:t>how do we get from </a:t>
            </a:r>
            <a:r>
              <a:rPr lang="en" sz="7600" dirty="0">
                <a:solidFill>
                  <a:srgbClr val="AA72D4"/>
                </a:solidFill>
              </a:rPr>
              <a:t>oscillating circuits </a:t>
            </a:r>
            <a:r>
              <a:rPr lang="en" sz="7600" dirty="0"/>
              <a:t>to a </a:t>
            </a:r>
            <a:r>
              <a:rPr lang="en" sz="7600" dirty="0">
                <a:solidFill>
                  <a:srgbClr val="AA72D4"/>
                </a:solidFill>
              </a:rPr>
              <a:t>sound wave</a:t>
            </a:r>
            <a:r>
              <a:rPr lang="en" sz="7600" dirty="0"/>
              <a:t>?</a:t>
            </a:r>
            <a:endParaRPr sz="7600" dirty="0"/>
          </a:p>
          <a:p>
            <a:pPr marL="457200" lvl="0" indent="-349250" algn="l" rtl="0">
              <a:spcBef>
                <a:spcPts val="1200"/>
              </a:spcBef>
              <a:spcAft>
                <a:spcPts val="0"/>
              </a:spcAft>
              <a:buSzPct val="100000"/>
              <a:buChar char="●"/>
            </a:pPr>
            <a:r>
              <a:rPr lang="en" sz="7600" dirty="0"/>
              <a:t>current goes through speaker</a:t>
            </a:r>
            <a:endParaRPr sz="7600" dirty="0"/>
          </a:p>
          <a:p>
            <a:pPr marL="914400" lvl="1" indent="-349250" algn="l" rtl="0">
              <a:spcBef>
                <a:spcPts val="0"/>
              </a:spcBef>
              <a:spcAft>
                <a:spcPts val="0"/>
              </a:spcAft>
              <a:buSzPct val="100000"/>
              <a:buChar char="○"/>
            </a:pPr>
            <a:r>
              <a:rPr lang="en" sz="7600" dirty="0"/>
              <a:t>voice coil in speaker produces electric field</a:t>
            </a:r>
            <a:endParaRPr sz="7600" dirty="0"/>
          </a:p>
          <a:p>
            <a:pPr marL="914400" lvl="1" indent="-349250" algn="l" rtl="0">
              <a:spcBef>
                <a:spcPts val="0"/>
              </a:spcBef>
              <a:spcAft>
                <a:spcPts val="0"/>
              </a:spcAft>
              <a:buSzPct val="100000"/>
              <a:buChar char="○"/>
            </a:pPr>
            <a:r>
              <a:rPr lang="en" sz="7600" dirty="0"/>
              <a:t>electric field interacts with a permanent magnet</a:t>
            </a:r>
            <a:endParaRPr sz="7600" dirty="0"/>
          </a:p>
          <a:p>
            <a:pPr marL="1371600" lvl="2" indent="-349250" algn="l" rtl="0">
              <a:spcBef>
                <a:spcPts val="0"/>
              </a:spcBef>
              <a:spcAft>
                <a:spcPts val="0"/>
              </a:spcAft>
              <a:buSzPct val="100000"/>
              <a:buChar char="■"/>
            </a:pPr>
            <a:r>
              <a:rPr lang="en" sz="7600" dirty="0"/>
              <a:t>attracts and repels the voice coil</a:t>
            </a:r>
            <a:endParaRPr sz="7600" dirty="0"/>
          </a:p>
          <a:p>
            <a:pPr marL="914400" lvl="1" indent="-349250" algn="l" rtl="0">
              <a:spcBef>
                <a:spcPts val="0"/>
              </a:spcBef>
              <a:spcAft>
                <a:spcPts val="0"/>
              </a:spcAft>
              <a:buSzPct val="100000"/>
              <a:buChar char="○"/>
            </a:pPr>
            <a:r>
              <a:rPr lang="en" sz="7600" dirty="0"/>
              <a:t>the cone the voice coil is attached to moves back and forth </a:t>
            </a:r>
            <a:endParaRPr sz="7600" dirty="0"/>
          </a:p>
          <a:p>
            <a:pPr marL="1371600" lvl="2" indent="-349250" algn="l" rtl="0">
              <a:spcBef>
                <a:spcPts val="0"/>
              </a:spcBef>
              <a:spcAft>
                <a:spcPts val="0"/>
              </a:spcAft>
              <a:buSzPct val="100000"/>
              <a:buChar char="■"/>
            </a:pPr>
            <a:r>
              <a:rPr lang="en" sz="7600" dirty="0"/>
              <a:t>creates a pressure wave in the air, can hear it at audible frequencies</a:t>
            </a:r>
            <a:endParaRPr sz="7600" dirty="0"/>
          </a:p>
          <a:p>
            <a:pPr marL="0" lvl="0" indent="0" algn="l" rtl="0">
              <a:spcBef>
                <a:spcPts val="1200"/>
              </a:spcBef>
              <a:spcAft>
                <a:spcPts val="0"/>
              </a:spcAft>
              <a:buNone/>
            </a:pPr>
            <a:endParaRPr sz="2300" dirty="0"/>
          </a:p>
          <a:p>
            <a:pPr marL="0" lvl="0" indent="0" algn="l" rtl="0">
              <a:spcBef>
                <a:spcPts val="1200"/>
              </a:spcBef>
              <a:spcAft>
                <a:spcPts val="1200"/>
              </a:spcAft>
              <a:buNone/>
            </a:pPr>
            <a:endParaRPr sz="23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Concept E: </a:t>
            </a:r>
            <a:r>
              <a:rPr lang="en" dirty="0">
                <a:latin typeface="Lato"/>
                <a:ea typeface="Lato"/>
                <a:cs typeface="Lato"/>
                <a:sym typeface="Lato"/>
              </a:rPr>
              <a:t>the current from an oscillating circuit can be sent through a speaker to produce a sound wave</a:t>
            </a:r>
            <a:endParaRPr dirty="0"/>
          </a:p>
        </p:txBody>
      </p:sp>
      <p:sp>
        <p:nvSpPr>
          <p:cNvPr id="273" name="Google Shape;273;p34"/>
          <p:cNvSpPr txBox="1">
            <a:spLocks noGrp="1"/>
          </p:cNvSpPr>
          <p:nvPr>
            <p:ph type="body" idx="1"/>
          </p:nvPr>
        </p:nvSpPr>
        <p:spPr>
          <a:xfrm>
            <a:off x="1297500" y="1525775"/>
            <a:ext cx="6856200" cy="292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5041"/>
          </a:p>
          <a:p>
            <a:pPr marL="0" lvl="0" indent="0" algn="l" rtl="0">
              <a:spcBef>
                <a:spcPts val="1200"/>
              </a:spcBef>
              <a:spcAft>
                <a:spcPts val="0"/>
              </a:spcAft>
              <a:buNone/>
            </a:pPr>
            <a:endParaRPr sz="2300"/>
          </a:p>
          <a:p>
            <a:pPr marL="0" lvl="0" indent="0" algn="l" rtl="0">
              <a:spcBef>
                <a:spcPts val="1200"/>
              </a:spcBef>
              <a:spcAft>
                <a:spcPts val="1200"/>
              </a:spcAft>
              <a:buNone/>
            </a:pPr>
            <a:endParaRPr sz="2300"/>
          </a:p>
        </p:txBody>
      </p:sp>
      <p:pic>
        <p:nvPicPr>
          <p:cNvPr id="4" name="Picture 3" descr="A picture containing indoor&#10;&#10;Description automatically generated">
            <a:extLst>
              <a:ext uri="{FF2B5EF4-FFF2-40B4-BE49-F238E27FC236}">
                <a16:creationId xmlns:a16="http://schemas.microsoft.com/office/drawing/2014/main" id="{DB553E83-ABC6-4876-B28C-DE8DE40A8359}"/>
              </a:ext>
            </a:extLst>
          </p:cNvPr>
          <p:cNvPicPr>
            <a:picLocks noChangeAspect="1"/>
          </p:cNvPicPr>
          <p:nvPr/>
        </p:nvPicPr>
        <p:blipFill>
          <a:blip r:embed="rId3"/>
          <a:stretch>
            <a:fillRect/>
          </a:stretch>
        </p:blipFill>
        <p:spPr>
          <a:xfrm>
            <a:off x="1880800" y="1658620"/>
            <a:ext cx="5689600" cy="319249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Let's apply this to the theremin!</a:t>
            </a:r>
            <a:endParaRPr dirty="0"/>
          </a:p>
        </p:txBody>
      </p:sp>
      <p:sp>
        <p:nvSpPr>
          <p:cNvPr id="280" name="Google Shape;280;p35"/>
          <p:cNvSpPr txBox="1">
            <a:spLocks noGrp="1"/>
          </p:cNvSpPr>
          <p:nvPr>
            <p:ph type="body" idx="1"/>
          </p:nvPr>
        </p:nvSpPr>
        <p:spPr>
          <a:xfrm>
            <a:off x="1297500" y="1307850"/>
            <a:ext cx="7038900" cy="3171000"/>
          </a:xfrm>
          <a:prstGeom prst="rect">
            <a:avLst/>
          </a:prstGeom>
        </p:spPr>
        <p:txBody>
          <a:bodyPr spcFirstLastPara="1" wrap="square" lIns="91425" tIns="91425" rIns="91425" bIns="91425" anchor="t" anchorCtr="0">
            <a:normAutofit fontScale="77500" lnSpcReduction="20000"/>
          </a:bodyPr>
          <a:lstStyle/>
          <a:p>
            <a:pPr marL="457200" lvl="0" indent="-326390" algn="l" rtl="0">
              <a:lnSpc>
                <a:spcPct val="115000"/>
              </a:lnSpc>
              <a:spcBef>
                <a:spcPts val="0"/>
              </a:spcBef>
              <a:spcAft>
                <a:spcPts val="0"/>
              </a:spcAft>
              <a:buSzPct val="100000"/>
              <a:buChar char="●"/>
            </a:pPr>
            <a:r>
              <a:rPr lang="en" sz="2700" dirty="0"/>
              <a:t>2 oscillating circuits</a:t>
            </a:r>
            <a:endParaRPr sz="2700" dirty="0"/>
          </a:p>
          <a:p>
            <a:pPr marL="914400" lvl="1" indent="-317500" algn="l" rtl="0">
              <a:lnSpc>
                <a:spcPct val="115000"/>
              </a:lnSpc>
              <a:spcBef>
                <a:spcPts val="0"/>
              </a:spcBef>
              <a:spcAft>
                <a:spcPts val="0"/>
              </a:spcAft>
              <a:buSzPct val="100000"/>
              <a:buChar char="○"/>
            </a:pPr>
            <a:r>
              <a:rPr lang="en" sz="2700" dirty="0"/>
              <a:t>fixed frequency, variable frequency</a:t>
            </a:r>
            <a:endParaRPr sz="2700" dirty="0"/>
          </a:p>
          <a:p>
            <a:pPr marL="457200" lvl="0" indent="-326390" algn="l" rtl="0">
              <a:lnSpc>
                <a:spcPct val="115000"/>
              </a:lnSpc>
              <a:spcBef>
                <a:spcPts val="0"/>
              </a:spcBef>
              <a:spcAft>
                <a:spcPts val="0"/>
              </a:spcAft>
              <a:buSzPct val="100000"/>
              <a:buChar char="●"/>
            </a:pPr>
            <a:r>
              <a:rPr lang="en" sz="2700" dirty="0"/>
              <a:t>Antenna </a:t>
            </a:r>
            <a:endParaRPr sz="2700" dirty="0"/>
          </a:p>
          <a:p>
            <a:pPr marL="457200" lvl="0" indent="-326390" algn="l" rtl="0">
              <a:lnSpc>
                <a:spcPct val="115000"/>
              </a:lnSpc>
              <a:spcBef>
                <a:spcPts val="0"/>
              </a:spcBef>
              <a:spcAft>
                <a:spcPts val="0"/>
              </a:spcAft>
              <a:buSzPct val="100000"/>
              <a:buChar char="●"/>
            </a:pPr>
            <a:r>
              <a:rPr lang="en" sz="2700" dirty="0"/>
              <a:t>Mixer</a:t>
            </a:r>
            <a:endParaRPr sz="2700" dirty="0"/>
          </a:p>
          <a:p>
            <a:pPr marL="457200" lvl="0" indent="-326390" algn="l" rtl="0">
              <a:lnSpc>
                <a:spcPct val="115000"/>
              </a:lnSpc>
              <a:spcBef>
                <a:spcPts val="0"/>
              </a:spcBef>
              <a:spcAft>
                <a:spcPts val="0"/>
              </a:spcAft>
              <a:buSzPct val="100000"/>
              <a:buChar char="●"/>
            </a:pPr>
            <a:r>
              <a:rPr lang="en" sz="2700" dirty="0"/>
              <a:t>Amplifier </a:t>
            </a:r>
            <a:endParaRPr sz="2700" dirty="0"/>
          </a:p>
          <a:p>
            <a:pPr marL="457200" lvl="0" indent="-326390" algn="l" rtl="0">
              <a:lnSpc>
                <a:spcPct val="115000"/>
              </a:lnSpc>
              <a:spcBef>
                <a:spcPts val="0"/>
              </a:spcBef>
              <a:spcAft>
                <a:spcPts val="0"/>
              </a:spcAft>
              <a:buSzPct val="100000"/>
              <a:buChar char="●"/>
            </a:pPr>
            <a:r>
              <a:rPr lang="en" sz="2700" dirty="0"/>
              <a:t>Speaker</a:t>
            </a:r>
            <a:endParaRPr sz="2700" dirty="0"/>
          </a:p>
          <a:p>
            <a:pPr marL="457200" lvl="0" indent="0" algn="l" rtl="0">
              <a:lnSpc>
                <a:spcPct val="115000"/>
              </a:lnSpc>
              <a:spcBef>
                <a:spcPts val="1200"/>
              </a:spcBef>
              <a:spcAft>
                <a:spcPts val="0"/>
              </a:spcAft>
              <a:buNone/>
            </a:pPr>
            <a:endParaRPr lang="en-US" sz="2200" dirty="0"/>
          </a:p>
          <a:p>
            <a:pPr marL="457200" lvl="0" indent="-326390" algn="l" rtl="0">
              <a:lnSpc>
                <a:spcPct val="115000"/>
              </a:lnSpc>
              <a:spcBef>
                <a:spcPts val="1200"/>
              </a:spcBef>
              <a:spcAft>
                <a:spcPts val="0"/>
              </a:spcAft>
              <a:buSzPct val="100000"/>
              <a:buChar char="●"/>
            </a:pPr>
            <a:r>
              <a:rPr lang="en-US" sz="2000" dirty="0"/>
              <a:t>Variable frequency oscillating circuit: frequency altered by interacting with antenna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84"/>
        <p:cNvGrpSpPr/>
        <p:nvPr/>
      </p:nvGrpSpPr>
      <p:grpSpPr>
        <a:xfrm>
          <a:off x="0" y="0"/>
          <a:ext cx="0" cy="0"/>
          <a:chOff x="0" y="0"/>
          <a:chExt cx="0" cy="0"/>
        </a:xfrm>
      </p:grpSpPr>
      <p:pic>
        <p:nvPicPr>
          <p:cNvPr id="285" name="Google Shape;285;p36"/>
          <p:cNvPicPr preferRelativeResize="0"/>
          <p:nvPr/>
        </p:nvPicPr>
        <p:blipFill>
          <a:blip r:embed="rId3">
            <a:alphaModFix/>
          </a:blip>
          <a:stretch>
            <a:fillRect/>
          </a:stretch>
        </p:blipFill>
        <p:spPr>
          <a:xfrm>
            <a:off x="1493552" y="844063"/>
            <a:ext cx="6379925" cy="3896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89"/>
        <p:cNvGrpSpPr/>
        <p:nvPr/>
      </p:nvGrpSpPr>
      <p:grpSpPr>
        <a:xfrm>
          <a:off x="0" y="0"/>
          <a:ext cx="0" cy="0"/>
          <a:chOff x="0" y="0"/>
          <a:chExt cx="0" cy="0"/>
        </a:xfrm>
      </p:grpSpPr>
      <p:pic>
        <p:nvPicPr>
          <p:cNvPr id="290" name="Google Shape;290;p37"/>
          <p:cNvPicPr preferRelativeResize="0"/>
          <p:nvPr/>
        </p:nvPicPr>
        <p:blipFill>
          <a:blip r:embed="rId3">
            <a:alphaModFix/>
          </a:blip>
          <a:stretch>
            <a:fillRect/>
          </a:stretch>
        </p:blipFill>
        <p:spPr>
          <a:xfrm>
            <a:off x="1531426" y="507437"/>
            <a:ext cx="6381124" cy="4128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4"/>
        <p:cNvGrpSpPr/>
        <p:nvPr/>
      </p:nvGrpSpPr>
      <p:grpSpPr>
        <a:xfrm>
          <a:off x="0" y="0"/>
          <a:ext cx="0" cy="0"/>
          <a:chOff x="0" y="0"/>
          <a:chExt cx="0" cy="0"/>
        </a:xfrm>
      </p:grpSpPr>
      <p:pic>
        <p:nvPicPr>
          <p:cNvPr id="295" name="Google Shape;295;p38"/>
          <p:cNvPicPr preferRelativeResize="0"/>
          <p:nvPr/>
        </p:nvPicPr>
        <p:blipFill>
          <a:blip r:embed="rId3">
            <a:alphaModFix/>
          </a:blip>
          <a:stretch>
            <a:fillRect/>
          </a:stretch>
        </p:blipFill>
        <p:spPr>
          <a:xfrm>
            <a:off x="1407176" y="442149"/>
            <a:ext cx="6554874" cy="4259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 - The Theremin</a:t>
            </a:r>
            <a:endParaRPr/>
          </a:p>
        </p:txBody>
      </p:sp>
      <p:sp>
        <p:nvSpPr>
          <p:cNvPr id="148" name="Google Shape;148;p15"/>
          <p:cNvSpPr txBox="1">
            <a:spLocks noGrp="1"/>
          </p:cNvSpPr>
          <p:nvPr>
            <p:ph type="body" idx="1"/>
          </p:nvPr>
        </p:nvSpPr>
        <p:spPr>
          <a:xfrm>
            <a:off x="1297500" y="1307849"/>
            <a:ext cx="7038900" cy="3069997"/>
          </a:xfrm>
          <a:prstGeom prst="rect">
            <a:avLst/>
          </a:prstGeom>
        </p:spPr>
        <p:txBody>
          <a:bodyPr spcFirstLastPara="1" wrap="square" lIns="91425" tIns="91425" rIns="91425" bIns="91425" anchor="t" anchorCtr="0">
            <a:normAutofit fontScale="47500" lnSpcReduction="20000"/>
          </a:bodyPr>
          <a:lstStyle/>
          <a:p>
            <a:pPr marL="457200" lvl="0" indent="-330852" algn="l" rtl="0">
              <a:spcBef>
                <a:spcPts val="0"/>
              </a:spcBef>
              <a:spcAft>
                <a:spcPts val="0"/>
              </a:spcAft>
              <a:buSzPct val="100000"/>
              <a:buChar char="●"/>
            </a:pPr>
            <a:r>
              <a:rPr lang="en" sz="3800" dirty="0"/>
              <a:t>a unique instrument that makes music using </a:t>
            </a:r>
            <a:r>
              <a:rPr lang="en" sz="3800" dirty="0">
                <a:solidFill>
                  <a:srgbClr val="AA72D4"/>
                </a:solidFill>
              </a:rPr>
              <a:t>capacitance in circuits</a:t>
            </a:r>
            <a:endParaRPr sz="3800" dirty="0">
              <a:solidFill>
                <a:srgbClr val="AA72D4"/>
              </a:solidFill>
            </a:endParaRPr>
          </a:p>
          <a:p>
            <a:pPr marL="0" lvl="0" indent="0" algn="l" rtl="0">
              <a:lnSpc>
                <a:spcPct val="100000"/>
              </a:lnSpc>
              <a:spcBef>
                <a:spcPts val="1200"/>
              </a:spcBef>
              <a:spcAft>
                <a:spcPts val="0"/>
              </a:spcAft>
              <a:buNone/>
            </a:pPr>
            <a:endParaRPr sz="3800" dirty="0"/>
          </a:p>
          <a:p>
            <a:pPr marL="457200" lvl="0" indent="-339207" algn="l" rtl="0">
              <a:lnSpc>
                <a:spcPct val="100000"/>
              </a:lnSpc>
              <a:spcBef>
                <a:spcPts val="0"/>
              </a:spcBef>
              <a:spcAft>
                <a:spcPts val="0"/>
              </a:spcAft>
              <a:buSzPct val="100000"/>
              <a:buChar char="●"/>
            </a:pPr>
            <a:r>
              <a:rPr lang="en" sz="3800" dirty="0"/>
              <a:t>an eerie, otherworldly sound </a:t>
            </a:r>
            <a:endParaRPr sz="3800" dirty="0"/>
          </a:p>
          <a:p>
            <a:pPr marL="914400" lvl="1" indent="-332222" algn="l" rtl="0">
              <a:lnSpc>
                <a:spcPct val="100000"/>
              </a:lnSpc>
              <a:spcBef>
                <a:spcPts val="0"/>
              </a:spcBef>
              <a:spcAft>
                <a:spcPts val="0"/>
              </a:spcAft>
              <a:buSzPct val="100000"/>
              <a:buChar char="○"/>
            </a:pPr>
            <a:r>
              <a:rPr lang="en" sz="3800" dirty="0"/>
              <a:t>used in sci-fi, horror</a:t>
            </a:r>
            <a:endParaRPr sz="3800" dirty="0"/>
          </a:p>
          <a:p>
            <a:pPr marL="914400" lvl="1" indent="-332222" algn="l" rtl="0">
              <a:lnSpc>
                <a:spcPct val="100000"/>
              </a:lnSpc>
              <a:spcBef>
                <a:spcPts val="0"/>
              </a:spcBef>
              <a:spcAft>
                <a:spcPts val="0"/>
              </a:spcAft>
              <a:buSzPct val="100000"/>
              <a:buChar char="○"/>
            </a:pPr>
            <a:r>
              <a:rPr lang="en" sz="3800" dirty="0"/>
              <a:t>theremin concerts broadcast to extraterrestrials</a:t>
            </a:r>
            <a:endParaRPr sz="3800" dirty="0"/>
          </a:p>
          <a:p>
            <a:pPr marL="0" lvl="0" indent="0" algn="l" rtl="0">
              <a:lnSpc>
                <a:spcPct val="100000"/>
              </a:lnSpc>
              <a:spcBef>
                <a:spcPts val="0"/>
              </a:spcBef>
              <a:spcAft>
                <a:spcPts val="0"/>
              </a:spcAft>
              <a:buNone/>
            </a:pPr>
            <a:endParaRPr sz="3800" dirty="0"/>
          </a:p>
          <a:p>
            <a:pPr marL="457200" lvl="0" indent="-337620" algn="l" rtl="0">
              <a:spcBef>
                <a:spcPts val="0"/>
              </a:spcBef>
              <a:spcAft>
                <a:spcPts val="0"/>
              </a:spcAft>
              <a:buSzPct val="100000"/>
              <a:buChar char="●"/>
            </a:pPr>
            <a:r>
              <a:rPr lang="en" sz="3800" dirty="0"/>
              <a:t>used in rock music, classical covers</a:t>
            </a:r>
            <a:endParaRPr sz="3800" dirty="0"/>
          </a:p>
          <a:p>
            <a:pPr marL="914400" lvl="1" indent="-330635" algn="l" rtl="0">
              <a:spcBef>
                <a:spcPts val="0"/>
              </a:spcBef>
              <a:spcAft>
                <a:spcPts val="0"/>
              </a:spcAft>
              <a:buSzPct val="100000"/>
              <a:buChar char="○"/>
            </a:pPr>
            <a:r>
              <a:rPr lang="en" sz="3800" dirty="0"/>
              <a:t>2000 Lightyears from Home - The Rolling Stones</a:t>
            </a:r>
            <a:endParaRPr sz="3800" dirty="0"/>
          </a:p>
          <a:p>
            <a:pPr marL="914400" lvl="1" indent="-330635" algn="l" rtl="0">
              <a:spcBef>
                <a:spcPts val="0"/>
              </a:spcBef>
              <a:spcAft>
                <a:spcPts val="0"/>
              </a:spcAft>
              <a:buSzPct val="100000"/>
              <a:buChar char="○"/>
            </a:pPr>
            <a:r>
              <a:rPr lang="en" sz="3800" dirty="0"/>
              <a:t>Little People - The White Stripes</a:t>
            </a:r>
            <a:endParaRPr sz="3800" dirty="0"/>
          </a:p>
          <a:p>
            <a:pPr marL="914400" lvl="1" indent="-330635" algn="l" rtl="0">
              <a:spcBef>
                <a:spcPts val="0"/>
              </a:spcBef>
              <a:spcAft>
                <a:spcPts val="0"/>
              </a:spcAft>
              <a:buSzPct val="100000"/>
              <a:buChar char="○"/>
            </a:pPr>
            <a:r>
              <a:rPr lang="en" sz="3800" dirty="0"/>
              <a:t>Whole Lotta Love -  Led Zeppelin</a:t>
            </a:r>
            <a:endParaRPr sz="3800" dirty="0"/>
          </a:p>
          <a:p>
            <a:pPr marL="457200" lvl="0" indent="0" algn="l" rtl="0">
              <a:spcBef>
                <a:spcPts val="1200"/>
              </a:spcBef>
              <a:spcAft>
                <a:spcPts val="120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9"/>
        <p:cNvGrpSpPr/>
        <p:nvPr/>
      </p:nvGrpSpPr>
      <p:grpSpPr>
        <a:xfrm>
          <a:off x="0" y="0"/>
          <a:ext cx="0" cy="0"/>
          <a:chOff x="0" y="0"/>
          <a:chExt cx="0" cy="0"/>
        </a:xfrm>
      </p:grpSpPr>
      <p:pic>
        <p:nvPicPr>
          <p:cNvPr id="300" name="Google Shape;300;p39"/>
          <p:cNvPicPr preferRelativeResize="0"/>
          <p:nvPr/>
        </p:nvPicPr>
        <p:blipFill>
          <a:blip r:embed="rId3">
            <a:alphaModFix/>
          </a:blip>
          <a:stretch>
            <a:fillRect/>
          </a:stretch>
        </p:blipFill>
        <p:spPr>
          <a:xfrm>
            <a:off x="1407175" y="392713"/>
            <a:ext cx="6775775" cy="4358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4"/>
        <p:cNvGrpSpPr/>
        <p:nvPr/>
      </p:nvGrpSpPr>
      <p:grpSpPr>
        <a:xfrm>
          <a:off x="0" y="0"/>
          <a:ext cx="0" cy="0"/>
          <a:chOff x="0" y="0"/>
          <a:chExt cx="0" cy="0"/>
        </a:xfrm>
      </p:grpSpPr>
      <p:pic>
        <p:nvPicPr>
          <p:cNvPr id="305" name="Google Shape;305;p40"/>
          <p:cNvPicPr preferRelativeResize="0"/>
          <p:nvPr/>
        </p:nvPicPr>
        <p:blipFill>
          <a:blip r:embed="rId3">
            <a:alphaModFix/>
          </a:blip>
          <a:stretch>
            <a:fillRect/>
          </a:stretch>
        </p:blipFill>
        <p:spPr>
          <a:xfrm>
            <a:off x="1453300" y="488875"/>
            <a:ext cx="6862975" cy="4317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9"/>
        <p:cNvGrpSpPr/>
        <p:nvPr/>
      </p:nvGrpSpPr>
      <p:grpSpPr>
        <a:xfrm>
          <a:off x="0" y="0"/>
          <a:ext cx="0" cy="0"/>
          <a:chOff x="0" y="0"/>
          <a:chExt cx="0" cy="0"/>
        </a:xfrm>
      </p:grpSpPr>
      <p:pic>
        <p:nvPicPr>
          <p:cNvPr id="310" name="Google Shape;310;p41"/>
          <p:cNvPicPr preferRelativeResize="0"/>
          <p:nvPr/>
        </p:nvPicPr>
        <p:blipFill>
          <a:blip r:embed="rId3">
            <a:alphaModFix/>
          </a:blip>
          <a:stretch>
            <a:fillRect/>
          </a:stretch>
        </p:blipFill>
        <p:spPr>
          <a:xfrm>
            <a:off x="196275" y="1538325"/>
            <a:ext cx="3989825" cy="2510124"/>
          </a:xfrm>
          <a:prstGeom prst="rect">
            <a:avLst/>
          </a:prstGeom>
          <a:noFill/>
          <a:ln>
            <a:noFill/>
          </a:ln>
        </p:spPr>
      </p:pic>
      <p:sp>
        <p:nvSpPr>
          <p:cNvPr id="312" name="Google Shape;312;p41"/>
          <p:cNvSpPr/>
          <p:nvPr/>
        </p:nvSpPr>
        <p:spPr>
          <a:xfrm>
            <a:off x="4347975" y="2733750"/>
            <a:ext cx="534300" cy="265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576BE2FE-3F6D-4BA0-9F2A-B52B09A3369A}"/>
              </a:ext>
            </a:extLst>
          </p:cNvPr>
          <p:cNvPicPr>
            <a:picLocks noChangeAspect="1"/>
          </p:cNvPicPr>
          <p:nvPr/>
        </p:nvPicPr>
        <p:blipFill>
          <a:blip r:embed="rId4"/>
          <a:stretch>
            <a:fillRect/>
          </a:stretch>
        </p:blipFill>
        <p:spPr>
          <a:xfrm>
            <a:off x="5044150" y="1793282"/>
            <a:ext cx="4007873" cy="21461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sp>
        <p:nvSpPr>
          <p:cNvPr id="17" name="Rectángulo 16">
            <a:extLst>
              <a:ext uri="{FF2B5EF4-FFF2-40B4-BE49-F238E27FC236}">
                <a16:creationId xmlns:a16="http://schemas.microsoft.com/office/drawing/2014/main" id="{E53BFBF0-9A92-455B-BBBE-6F7A11D0B5F5}"/>
              </a:ext>
            </a:extLst>
          </p:cNvPr>
          <p:cNvSpPr/>
          <p:nvPr/>
        </p:nvSpPr>
        <p:spPr>
          <a:xfrm>
            <a:off x="5953066" y="2852420"/>
            <a:ext cx="1371080" cy="916840"/>
          </a:xfrm>
          <a:prstGeom prst="rect">
            <a:avLst/>
          </a:prstGeom>
          <a:solidFill>
            <a:schemeClr val="bg1">
              <a:alpha val="5000"/>
            </a:schemeClr>
          </a:solidFill>
          <a:ln w="3600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Speaker</a:t>
            </a:r>
          </a:p>
        </p:txBody>
      </p:sp>
      <p:sp>
        <p:nvSpPr>
          <p:cNvPr id="5" name="Rectángulo 16">
            <a:extLst>
              <a:ext uri="{FF2B5EF4-FFF2-40B4-BE49-F238E27FC236}">
                <a16:creationId xmlns:a16="http://schemas.microsoft.com/office/drawing/2014/main" id="{DF30A053-50AB-453E-8D79-B181614A57A9}"/>
              </a:ext>
            </a:extLst>
          </p:cNvPr>
          <p:cNvSpPr/>
          <p:nvPr/>
        </p:nvSpPr>
        <p:spPr>
          <a:xfrm>
            <a:off x="2792524" y="1111350"/>
            <a:ext cx="1371080" cy="916840"/>
          </a:xfrm>
          <a:prstGeom prst="rect">
            <a:avLst/>
          </a:prstGeom>
          <a:solidFill>
            <a:schemeClr val="bg1">
              <a:alpha val="5000"/>
            </a:schemeClr>
          </a:solidFill>
          <a:ln w="360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fr-FR" dirty="0">
                <a:solidFill>
                  <a:schemeClr val="tx1"/>
                </a:solidFill>
              </a:rPr>
              <a:t>RC Oscillator</a:t>
            </a:r>
          </a:p>
          <a:p>
            <a:pPr algn="ctr"/>
            <a:r>
              <a:rPr lang="fr-FR" dirty="0">
                <a:solidFill>
                  <a:schemeClr val="tx1"/>
                </a:solidFill>
              </a:rPr>
              <a:t>Fixed </a:t>
            </a:r>
            <a:r>
              <a:rPr lang="en" sz="1400" dirty="0">
                <a:solidFill>
                  <a:schemeClr val="tx1"/>
                </a:solidFill>
              </a:rPr>
              <a:t>ƒ</a:t>
            </a:r>
            <a:endParaRPr lang="fr-FR" dirty="0">
              <a:solidFill>
                <a:schemeClr val="tx1"/>
              </a:solidFill>
            </a:endParaRPr>
          </a:p>
        </p:txBody>
      </p:sp>
      <p:sp>
        <p:nvSpPr>
          <p:cNvPr id="6" name="Rectángulo 16">
            <a:extLst>
              <a:ext uri="{FF2B5EF4-FFF2-40B4-BE49-F238E27FC236}">
                <a16:creationId xmlns:a16="http://schemas.microsoft.com/office/drawing/2014/main" id="{E6A18456-713F-4004-B7E9-B5E0DB8A5561}"/>
              </a:ext>
            </a:extLst>
          </p:cNvPr>
          <p:cNvSpPr/>
          <p:nvPr/>
        </p:nvSpPr>
        <p:spPr>
          <a:xfrm>
            <a:off x="4011204" y="2853690"/>
            <a:ext cx="1371080" cy="916840"/>
          </a:xfrm>
          <a:prstGeom prst="rect">
            <a:avLst/>
          </a:prstGeom>
          <a:solidFill>
            <a:schemeClr val="bg1">
              <a:alpha val="5000"/>
            </a:schemeClr>
          </a:solidFill>
          <a:ln w="36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Amplifier</a:t>
            </a:r>
          </a:p>
        </p:txBody>
      </p:sp>
      <p:sp>
        <p:nvSpPr>
          <p:cNvPr id="7" name="Rectángulo 16">
            <a:extLst>
              <a:ext uri="{FF2B5EF4-FFF2-40B4-BE49-F238E27FC236}">
                <a16:creationId xmlns:a16="http://schemas.microsoft.com/office/drawing/2014/main" id="{07C63B90-8FE5-4679-BB7E-26177F3CA62F}"/>
              </a:ext>
            </a:extLst>
          </p:cNvPr>
          <p:cNvSpPr/>
          <p:nvPr/>
        </p:nvSpPr>
        <p:spPr>
          <a:xfrm>
            <a:off x="1882942" y="2870150"/>
            <a:ext cx="1371080" cy="916840"/>
          </a:xfrm>
          <a:prstGeom prst="rect">
            <a:avLst/>
          </a:prstGeom>
          <a:solidFill>
            <a:schemeClr val="bg1">
              <a:alpha val="5000"/>
            </a:schemeClr>
          </a:solidFill>
          <a:ln w="36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Mixer</a:t>
            </a:r>
          </a:p>
        </p:txBody>
      </p:sp>
      <p:sp>
        <p:nvSpPr>
          <p:cNvPr id="8" name="Rectángulo 16">
            <a:extLst>
              <a:ext uri="{FF2B5EF4-FFF2-40B4-BE49-F238E27FC236}">
                <a16:creationId xmlns:a16="http://schemas.microsoft.com/office/drawing/2014/main" id="{BF030213-FF53-48D4-88BE-8A387D5A12EF}"/>
              </a:ext>
            </a:extLst>
          </p:cNvPr>
          <p:cNvSpPr/>
          <p:nvPr/>
        </p:nvSpPr>
        <p:spPr>
          <a:xfrm>
            <a:off x="4920786" y="1111350"/>
            <a:ext cx="1371080" cy="916840"/>
          </a:xfrm>
          <a:prstGeom prst="rect">
            <a:avLst/>
          </a:prstGeom>
          <a:solidFill>
            <a:schemeClr val="bg1">
              <a:alpha val="5000"/>
            </a:schemeClr>
          </a:solidFill>
          <a:ln w="36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66CC00"/>
              </a:solidFill>
            </a:endParaRPr>
          </a:p>
        </p:txBody>
      </p:sp>
      <p:cxnSp>
        <p:nvCxnSpPr>
          <p:cNvPr id="18" name="Straight Connector 17">
            <a:extLst>
              <a:ext uri="{FF2B5EF4-FFF2-40B4-BE49-F238E27FC236}">
                <a16:creationId xmlns:a16="http://schemas.microsoft.com/office/drawing/2014/main" id="{7056DED0-3E05-4BC5-8F2F-92228E69EB62}"/>
              </a:ext>
            </a:extLst>
          </p:cNvPr>
          <p:cNvCxnSpPr>
            <a:cxnSpLocks/>
            <a:stCxn id="6" idx="3"/>
            <a:endCxn id="17" idx="1"/>
          </p:cNvCxnSpPr>
          <p:nvPr/>
        </p:nvCxnSpPr>
        <p:spPr>
          <a:xfrm flipV="1">
            <a:off x="5382284" y="3310840"/>
            <a:ext cx="570782" cy="127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0BF26F5-3F0D-4048-BDDC-BA0DE169DEC2}"/>
              </a:ext>
            </a:extLst>
          </p:cNvPr>
          <p:cNvCxnSpPr>
            <a:cxnSpLocks/>
          </p:cNvCxnSpPr>
          <p:nvPr/>
        </p:nvCxnSpPr>
        <p:spPr>
          <a:xfrm>
            <a:off x="3254022" y="3328570"/>
            <a:ext cx="757182" cy="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1DB8775D-594B-4180-9E1C-603A6F25CEB6}"/>
              </a:ext>
            </a:extLst>
          </p:cNvPr>
          <p:cNvCxnSpPr>
            <a:cxnSpLocks/>
            <a:stCxn id="5" idx="2"/>
          </p:cNvCxnSpPr>
          <p:nvPr/>
        </p:nvCxnSpPr>
        <p:spPr>
          <a:xfrm rot="5400000">
            <a:off x="2774354" y="1664840"/>
            <a:ext cx="340360" cy="1067060"/>
          </a:xfrm>
          <a:prstGeom prst="bentConnector2">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23BA77AA-7755-4210-B83F-281BAB49EB93}"/>
              </a:ext>
            </a:extLst>
          </p:cNvPr>
          <p:cNvCxnSpPr>
            <a:cxnSpLocks/>
          </p:cNvCxnSpPr>
          <p:nvPr/>
        </p:nvCxnSpPr>
        <p:spPr>
          <a:xfrm>
            <a:off x="2405924" y="2368550"/>
            <a:ext cx="0" cy="48387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0343C63-BD24-4832-B82F-035FE3DE4D19}"/>
              </a:ext>
            </a:extLst>
          </p:cNvPr>
          <p:cNvCxnSpPr/>
          <p:nvPr/>
        </p:nvCxnSpPr>
        <p:spPr>
          <a:xfrm flipV="1">
            <a:off x="2944534" y="2610485"/>
            <a:ext cx="0" cy="24193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55A3938-6EB4-47F5-BF64-25E1EAA8BD63}"/>
              </a:ext>
            </a:extLst>
          </p:cNvPr>
          <p:cNvCxnSpPr/>
          <p:nvPr/>
        </p:nvCxnSpPr>
        <p:spPr>
          <a:xfrm>
            <a:off x="2944534" y="2610485"/>
            <a:ext cx="266179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2A34C2C-6432-40D4-9353-8447AAE408C9}"/>
              </a:ext>
            </a:extLst>
          </p:cNvPr>
          <p:cNvCxnSpPr>
            <a:endCxn id="8" idx="2"/>
          </p:cNvCxnSpPr>
          <p:nvPr/>
        </p:nvCxnSpPr>
        <p:spPr>
          <a:xfrm flipV="1">
            <a:off x="5606326" y="2028190"/>
            <a:ext cx="0" cy="582295"/>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78883957-B983-42E8-83E4-64C461829E11}"/>
              </a:ext>
            </a:extLst>
          </p:cNvPr>
          <p:cNvSpPr txBox="1"/>
          <p:nvPr/>
        </p:nvSpPr>
        <p:spPr>
          <a:xfrm>
            <a:off x="4985803" y="1308681"/>
            <a:ext cx="1241045" cy="738664"/>
          </a:xfrm>
          <a:prstGeom prst="rect">
            <a:avLst/>
          </a:prstGeom>
          <a:noFill/>
        </p:spPr>
        <p:txBody>
          <a:bodyPr wrap="none" rtlCol="0">
            <a:spAutoFit/>
          </a:bodyPr>
          <a:lstStyle/>
          <a:p>
            <a:pPr algn="ctr"/>
            <a:r>
              <a:rPr lang="fr-FR" dirty="0">
                <a:solidFill>
                  <a:schemeClr val="tx1"/>
                </a:solidFill>
              </a:rPr>
              <a:t>RC Oscillator</a:t>
            </a:r>
          </a:p>
          <a:p>
            <a:pPr algn="ctr"/>
            <a:r>
              <a:rPr lang="fr-FR" dirty="0">
                <a:solidFill>
                  <a:schemeClr val="tx1"/>
                </a:solidFill>
              </a:rPr>
              <a:t>Variable </a:t>
            </a:r>
            <a:r>
              <a:rPr lang="en" sz="1400" dirty="0">
                <a:solidFill>
                  <a:schemeClr val="tx1"/>
                </a:solidFill>
              </a:rPr>
              <a:t>ƒ</a:t>
            </a:r>
            <a:endParaRPr lang="fr-FR" dirty="0">
              <a:solidFill>
                <a:schemeClr val="tx1"/>
              </a:solidFill>
            </a:endParaRPr>
          </a:p>
          <a:p>
            <a:endParaRPr lang="en-US" dirty="0"/>
          </a:p>
        </p:txBody>
      </p:sp>
    </p:spTree>
    <p:extLst>
      <p:ext uri="{BB962C8B-B14F-4D97-AF65-F5344CB8AC3E}">
        <p14:creationId xmlns:p14="http://schemas.microsoft.com/office/powerpoint/2010/main" val="1397552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Oscillating circuit - fixed ƒ</a:t>
            </a:r>
            <a:endParaRPr dirty="0">
              <a:highlight>
                <a:srgbClr val="FFFF00"/>
              </a:highlight>
            </a:endParaRPr>
          </a:p>
        </p:txBody>
      </p:sp>
      <p:sp>
        <p:nvSpPr>
          <p:cNvPr id="319" name="Google Shape;319;p42"/>
          <p:cNvSpPr txBox="1">
            <a:spLocks noGrp="1"/>
          </p:cNvSpPr>
          <p:nvPr>
            <p:ph type="body" idx="1"/>
          </p:nvPr>
        </p:nvSpPr>
        <p:spPr>
          <a:xfrm>
            <a:off x="1297500" y="1567550"/>
            <a:ext cx="3413779" cy="2911200"/>
          </a:xfrm>
          <a:prstGeom prst="rect">
            <a:avLst/>
          </a:prstGeom>
        </p:spPr>
        <p:txBody>
          <a:bodyPr spcFirstLastPara="1" wrap="square" lIns="91425" tIns="91425" rIns="91425" bIns="91425" anchor="ctr" anchorCtr="0">
            <a:normAutofit lnSpcReduction="10000"/>
          </a:bodyPr>
          <a:lstStyle/>
          <a:p>
            <a:pPr marL="457200" lvl="0" indent="-349250" algn="l" rtl="0">
              <a:spcBef>
                <a:spcPts val="0"/>
              </a:spcBef>
              <a:spcAft>
                <a:spcPts val="0"/>
              </a:spcAft>
              <a:buSzPts val="1900"/>
              <a:buChar char="●"/>
            </a:pPr>
            <a:endParaRPr lang="en" sz="1900" dirty="0"/>
          </a:p>
          <a:p>
            <a:pPr marL="457200" lvl="0" indent="-349250" algn="l" rtl="0">
              <a:spcBef>
                <a:spcPts val="0"/>
              </a:spcBef>
              <a:spcAft>
                <a:spcPts val="0"/>
              </a:spcAft>
              <a:buSzPts val="1900"/>
              <a:buChar char="●"/>
            </a:pPr>
            <a:endParaRPr lang="en" sz="1900" dirty="0"/>
          </a:p>
          <a:p>
            <a:pPr marL="457200" lvl="0" indent="-349250" algn="l" rtl="0">
              <a:spcBef>
                <a:spcPts val="0"/>
              </a:spcBef>
              <a:spcAft>
                <a:spcPts val="0"/>
              </a:spcAft>
              <a:buSzPts val="1900"/>
              <a:buChar char="●"/>
            </a:pPr>
            <a:endParaRPr lang="en" sz="1900" dirty="0"/>
          </a:p>
          <a:p>
            <a:pPr marL="457200" lvl="0" indent="-349250" algn="l" rtl="0">
              <a:spcBef>
                <a:spcPts val="0"/>
              </a:spcBef>
              <a:spcAft>
                <a:spcPts val="0"/>
              </a:spcAft>
              <a:buSzPts val="1900"/>
              <a:buChar char="●"/>
            </a:pPr>
            <a:r>
              <a:rPr lang="en" sz="2100" dirty="0"/>
              <a:t>Components:</a:t>
            </a:r>
          </a:p>
          <a:p>
            <a:pPr marL="107950" lvl="0" indent="0" algn="l" rtl="0">
              <a:spcBef>
                <a:spcPts val="0"/>
              </a:spcBef>
              <a:spcAft>
                <a:spcPts val="0"/>
              </a:spcAft>
              <a:buSzPts val="1900"/>
              <a:buNone/>
            </a:pPr>
            <a:endParaRPr sz="2100" dirty="0"/>
          </a:p>
          <a:p>
            <a:pPr marL="914400" lvl="1" indent="-349250" algn="l" rtl="0">
              <a:spcBef>
                <a:spcPts val="0"/>
              </a:spcBef>
              <a:spcAft>
                <a:spcPts val="0"/>
              </a:spcAft>
              <a:buSzPts val="1900"/>
              <a:buChar char="○"/>
            </a:pPr>
            <a:r>
              <a:rPr lang="en" sz="2100" dirty="0">
                <a:solidFill>
                  <a:schemeClr val="accent1">
                    <a:lumMod val="40000"/>
                    <a:lumOff val="60000"/>
                  </a:schemeClr>
                </a:solidFill>
              </a:rPr>
              <a:t>R: resistor </a:t>
            </a:r>
            <a:endParaRPr sz="2100" dirty="0">
              <a:solidFill>
                <a:schemeClr val="accent1">
                  <a:lumMod val="40000"/>
                  <a:lumOff val="60000"/>
                </a:schemeClr>
              </a:solidFill>
            </a:endParaRPr>
          </a:p>
          <a:p>
            <a:pPr marL="914400" lvl="1" indent="-349250" algn="l" rtl="0">
              <a:spcBef>
                <a:spcPts val="0"/>
              </a:spcBef>
              <a:spcAft>
                <a:spcPts val="0"/>
              </a:spcAft>
              <a:buSzPts val="1900"/>
              <a:buChar char="○"/>
            </a:pPr>
            <a:r>
              <a:rPr lang="en" sz="2100" dirty="0">
                <a:solidFill>
                  <a:schemeClr val="accent6">
                    <a:lumMod val="40000"/>
                    <a:lumOff val="60000"/>
                  </a:schemeClr>
                </a:solidFill>
              </a:rPr>
              <a:t>C: capacitor</a:t>
            </a:r>
            <a:endParaRPr sz="2100" dirty="0">
              <a:solidFill>
                <a:schemeClr val="accent6">
                  <a:lumMod val="40000"/>
                  <a:lumOff val="60000"/>
                </a:schemeClr>
              </a:solidFill>
            </a:endParaRPr>
          </a:p>
          <a:p>
            <a:pPr marL="914400" lvl="1" indent="-349250" algn="l" rtl="0">
              <a:spcBef>
                <a:spcPts val="0"/>
              </a:spcBef>
              <a:spcAft>
                <a:spcPts val="0"/>
              </a:spcAft>
              <a:buSzPts val="1900"/>
              <a:buChar char="○"/>
            </a:pPr>
            <a:r>
              <a:rPr lang="en" sz="2100" dirty="0">
                <a:solidFill>
                  <a:schemeClr val="tx2">
                    <a:lumMod val="75000"/>
                  </a:schemeClr>
                </a:solidFill>
              </a:rPr>
              <a:t>CMOS inverter</a:t>
            </a:r>
            <a:endParaRPr sz="2100" dirty="0">
              <a:solidFill>
                <a:schemeClr val="tx2">
                  <a:lumMod val="75000"/>
                </a:schemeClr>
              </a:solidFill>
            </a:endParaRPr>
          </a:p>
          <a:p>
            <a:pPr marL="0" lvl="0" indent="0" algn="l" rtl="0">
              <a:spcBef>
                <a:spcPts val="1200"/>
              </a:spcBef>
              <a:spcAft>
                <a:spcPts val="0"/>
              </a:spcAft>
              <a:buNone/>
            </a:pPr>
            <a:endParaRPr sz="1600" dirty="0"/>
          </a:p>
          <a:p>
            <a:pPr marL="0" lvl="0" indent="0" algn="l" rtl="0">
              <a:spcBef>
                <a:spcPts val="1200"/>
              </a:spcBef>
              <a:spcAft>
                <a:spcPts val="0"/>
              </a:spcAft>
              <a:buNone/>
            </a:pPr>
            <a:endParaRPr sz="1600" dirty="0"/>
          </a:p>
          <a:p>
            <a:pPr marL="0" lvl="0" indent="0" algn="l" rtl="0">
              <a:lnSpc>
                <a:spcPct val="100000"/>
              </a:lnSpc>
              <a:spcBef>
                <a:spcPts val="1200"/>
              </a:spcBef>
              <a:spcAft>
                <a:spcPts val="0"/>
              </a:spcAft>
              <a:buNone/>
            </a:pPr>
            <a:endParaRPr sz="1600" dirty="0"/>
          </a:p>
          <a:p>
            <a:pPr marL="0" lvl="0" indent="0" algn="l" rtl="0">
              <a:spcBef>
                <a:spcPts val="0"/>
              </a:spcBef>
              <a:spcAft>
                <a:spcPts val="1200"/>
              </a:spcAft>
              <a:buNone/>
            </a:pPr>
            <a:endParaRPr sz="1600" dirty="0"/>
          </a:p>
        </p:txBody>
      </p:sp>
      <p:pic>
        <p:nvPicPr>
          <p:cNvPr id="4" name="Google Shape;445;p56">
            <a:extLst>
              <a:ext uri="{FF2B5EF4-FFF2-40B4-BE49-F238E27FC236}">
                <a16:creationId xmlns:a16="http://schemas.microsoft.com/office/drawing/2014/main" id="{85C55322-384A-419E-A0E6-C86624F01EF5}"/>
              </a:ext>
            </a:extLst>
          </p:cNvPr>
          <p:cNvPicPr preferRelativeResize="0"/>
          <p:nvPr/>
        </p:nvPicPr>
        <p:blipFill>
          <a:blip r:embed="rId3">
            <a:alphaModFix/>
          </a:blip>
          <a:stretch>
            <a:fillRect/>
          </a:stretch>
        </p:blipFill>
        <p:spPr>
          <a:xfrm>
            <a:off x="5432424" y="1218899"/>
            <a:ext cx="2029516" cy="3530851"/>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17550914-915C-4E0B-8172-ED2CA0B8AD01}"/>
                  </a:ext>
                </a:extLst>
              </p14:cNvPr>
              <p14:cNvContentPartPr/>
              <p14:nvPr/>
            </p14:nvContentPartPr>
            <p14:xfrm>
              <a:off x="5546086" y="2361126"/>
              <a:ext cx="510840" cy="983880"/>
            </p14:xfrm>
          </p:contentPart>
        </mc:Choice>
        <mc:Fallback xmlns="">
          <p:pic>
            <p:nvPicPr>
              <p:cNvPr id="7" name="Ink 6">
                <a:extLst>
                  <a:ext uri="{FF2B5EF4-FFF2-40B4-BE49-F238E27FC236}">
                    <a16:creationId xmlns:a16="http://schemas.microsoft.com/office/drawing/2014/main" id="{17550914-915C-4E0B-8172-ED2CA0B8AD01}"/>
                  </a:ext>
                </a:extLst>
              </p:cNvPr>
              <p:cNvPicPr/>
              <p:nvPr/>
            </p:nvPicPr>
            <p:blipFill>
              <a:blip r:embed="rId5"/>
              <a:stretch>
                <a:fillRect/>
              </a:stretch>
            </p:blipFill>
            <p:spPr>
              <a:xfrm>
                <a:off x="5510086" y="2325126"/>
                <a:ext cx="582480" cy="1055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71131E86-97ED-43E0-9F1F-24CE746856E7}"/>
                  </a:ext>
                </a:extLst>
              </p14:cNvPr>
              <p14:cNvContentPartPr/>
              <p14:nvPr/>
            </p14:nvContentPartPr>
            <p14:xfrm>
              <a:off x="6483886" y="2451486"/>
              <a:ext cx="419760" cy="716760"/>
            </p14:xfrm>
          </p:contentPart>
        </mc:Choice>
        <mc:Fallback xmlns="">
          <p:pic>
            <p:nvPicPr>
              <p:cNvPr id="11" name="Ink 10">
                <a:extLst>
                  <a:ext uri="{FF2B5EF4-FFF2-40B4-BE49-F238E27FC236}">
                    <a16:creationId xmlns:a16="http://schemas.microsoft.com/office/drawing/2014/main" id="{71131E86-97ED-43E0-9F1F-24CE746856E7}"/>
                  </a:ext>
                </a:extLst>
              </p:cNvPr>
              <p:cNvPicPr/>
              <p:nvPr/>
            </p:nvPicPr>
            <p:blipFill>
              <a:blip r:embed="rId7"/>
              <a:stretch>
                <a:fillRect/>
              </a:stretch>
            </p:blipFill>
            <p:spPr>
              <a:xfrm>
                <a:off x="6465886" y="2433486"/>
                <a:ext cx="455400" cy="752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A1BCDB2-4DDE-41F2-BE15-E90564DE4249}"/>
                  </a:ext>
                </a:extLst>
              </p14:cNvPr>
              <p14:cNvContentPartPr/>
              <p14:nvPr/>
            </p14:nvContentPartPr>
            <p14:xfrm>
              <a:off x="6308926" y="1537446"/>
              <a:ext cx="570600" cy="1006920"/>
            </p14:xfrm>
          </p:contentPart>
        </mc:Choice>
        <mc:Fallback xmlns="">
          <p:pic>
            <p:nvPicPr>
              <p:cNvPr id="12" name="Ink 11">
                <a:extLst>
                  <a:ext uri="{FF2B5EF4-FFF2-40B4-BE49-F238E27FC236}">
                    <a16:creationId xmlns:a16="http://schemas.microsoft.com/office/drawing/2014/main" id="{CA1BCDB2-4DDE-41F2-BE15-E90564DE4249}"/>
                  </a:ext>
                </a:extLst>
              </p:cNvPr>
              <p:cNvPicPr/>
              <p:nvPr/>
            </p:nvPicPr>
            <p:blipFill>
              <a:blip r:embed="rId9"/>
              <a:stretch>
                <a:fillRect/>
              </a:stretch>
            </p:blipFill>
            <p:spPr>
              <a:xfrm>
                <a:off x="6290937" y="1519446"/>
                <a:ext cx="606218" cy="104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269EE5D4-F98D-4660-B3F2-0485E308269A}"/>
                  </a:ext>
                </a:extLst>
              </p14:cNvPr>
              <p14:cNvContentPartPr/>
              <p14:nvPr/>
            </p14:nvContentPartPr>
            <p14:xfrm>
              <a:off x="6610966" y="2869446"/>
              <a:ext cx="868320" cy="1727280"/>
            </p14:xfrm>
          </p:contentPart>
        </mc:Choice>
        <mc:Fallback xmlns="">
          <p:pic>
            <p:nvPicPr>
              <p:cNvPr id="13" name="Ink 12">
                <a:extLst>
                  <a:ext uri="{FF2B5EF4-FFF2-40B4-BE49-F238E27FC236}">
                    <a16:creationId xmlns:a16="http://schemas.microsoft.com/office/drawing/2014/main" id="{269EE5D4-F98D-4660-B3F2-0485E308269A}"/>
                  </a:ext>
                </a:extLst>
              </p:cNvPr>
              <p:cNvPicPr/>
              <p:nvPr/>
            </p:nvPicPr>
            <p:blipFill>
              <a:blip r:embed="rId11"/>
              <a:stretch>
                <a:fillRect/>
              </a:stretch>
            </p:blipFill>
            <p:spPr>
              <a:xfrm>
                <a:off x="6592959" y="2851450"/>
                <a:ext cx="903975" cy="1762913"/>
              </a:xfrm>
              <a:prstGeom prst="rect">
                <a:avLst/>
              </a:prstGeom>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4: Voltage</a:t>
            </a:r>
            <a:endParaRPr dirty="0"/>
          </a:p>
        </p:txBody>
      </p:sp>
      <p:sp>
        <p:nvSpPr>
          <p:cNvPr id="325" name="Google Shape;325;p43"/>
          <p:cNvSpPr txBox="1">
            <a:spLocks noGrp="1"/>
          </p:cNvSpPr>
          <p:nvPr>
            <p:ph type="body" idx="1"/>
          </p:nvPr>
        </p:nvSpPr>
        <p:spPr>
          <a:xfrm>
            <a:off x="0" y="1460200"/>
            <a:ext cx="49260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17" dirty="0"/>
              <a:t>In the circuit pictured, consider the voltage at </a:t>
            </a:r>
            <a:r>
              <a:rPr lang="en" sz="1717" dirty="0">
                <a:solidFill>
                  <a:srgbClr val="92D050"/>
                </a:solidFill>
              </a:rPr>
              <a:t>A</a:t>
            </a:r>
            <a:r>
              <a:rPr lang="en" sz="1717" dirty="0"/>
              <a:t> and </a:t>
            </a:r>
            <a:r>
              <a:rPr lang="en" sz="1717" dirty="0">
                <a:solidFill>
                  <a:srgbClr val="92D050"/>
                </a:solidFill>
              </a:rPr>
              <a:t>B</a:t>
            </a:r>
            <a:r>
              <a:rPr lang="en" sz="1717" dirty="0"/>
              <a:t>, as measured between ground and the indicated points.</a:t>
            </a:r>
            <a:endParaRPr sz="1717" dirty="0"/>
          </a:p>
          <a:p>
            <a:pPr marL="0" lvl="0" indent="0" algn="l" rtl="0">
              <a:spcBef>
                <a:spcPts val="1200"/>
              </a:spcBef>
              <a:spcAft>
                <a:spcPts val="0"/>
              </a:spcAft>
              <a:buNone/>
            </a:pPr>
            <a:r>
              <a:rPr lang="en" sz="1400" dirty="0"/>
              <a:t>a) the voltage at A is greater than the voltage at B</a:t>
            </a:r>
            <a:endParaRPr sz="1400" dirty="0"/>
          </a:p>
          <a:p>
            <a:pPr marL="0" lvl="0" indent="0" algn="l" rtl="0">
              <a:spcBef>
                <a:spcPts val="1200"/>
              </a:spcBef>
              <a:spcAft>
                <a:spcPts val="0"/>
              </a:spcAft>
              <a:buNone/>
            </a:pPr>
            <a:r>
              <a:rPr lang="en" sz="1400" dirty="0"/>
              <a:t>b) the voltage at B is greater than the voltage at A</a:t>
            </a:r>
            <a:endParaRPr sz="1400" dirty="0"/>
          </a:p>
          <a:p>
            <a:pPr marL="0" lvl="0" indent="0" algn="l" rtl="0">
              <a:spcBef>
                <a:spcPts val="1200"/>
              </a:spcBef>
              <a:spcAft>
                <a:spcPts val="0"/>
              </a:spcAft>
              <a:buNone/>
            </a:pPr>
            <a:r>
              <a:rPr lang="en" sz="1400" dirty="0"/>
              <a:t>c) the voltage at A and B is the same</a:t>
            </a:r>
            <a:endParaRPr sz="14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326" name="Google Shape;326;p43"/>
          <p:cNvPicPr preferRelativeResize="0"/>
          <p:nvPr/>
        </p:nvPicPr>
        <p:blipFill>
          <a:blip r:embed="rId3">
            <a:alphaModFix/>
          </a:blip>
          <a:stretch>
            <a:fillRect/>
          </a:stretch>
        </p:blipFill>
        <p:spPr>
          <a:xfrm>
            <a:off x="4743049" y="1460199"/>
            <a:ext cx="4256549" cy="2073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4: Voltage</a:t>
            </a:r>
            <a:endParaRPr dirty="0"/>
          </a:p>
        </p:txBody>
      </p:sp>
      <p:sp>
        <p:nvSpPr>
          <p:cNvPr id="332" name="Google Shape;332;p44"/>
          <p:cNvSpPr txBox="1">
            <a:spLocks noGrp="1"/>
          </p:cNvSpPr>
          <p:nvPr>
            <p:ph type="body" idx="1"/>
          </p:nvPr>
        </p:nvSpPr>
        <p:spPr>
          <a:xfrm>
            <a:off x="0" y="1460200"/>
            <a:ext cx="48432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dirty="0"/>
              <a:t>In the circuit pictured, consider the voltage at A and B.</a:t>
            </a:r>
            <a:endParaRPr sz="1500" dirty="0"/>
          </a:p>
          <a:p>
            <a:pPr marL="0" lvl="0" indent="0" algn="l" rtl="0">
              <a:spcBef>
                <a:spcPts val="1200"/>
              </a:spcBef>
              <a:spcAft>
                <a:spcPts val="0"/>
              </a:spcAft>
              <a:buNone/>
            </a:pPr>
            <a:r>
              <a:rPr lang="en" sz="1500" b="1" dirty="0">
                <a:solidFill>
                  <a:srgbClr val="AA72D4"/>
                </a:solidFill>
              </a:rPr>
              <a:t>a) the voltage at A is greater than the voltage at B</a:t>
            </a:r>
            <a:endParaRPr sz="1500" b="1" dirty="0">
              <a:solidFill>
                <a:srgbClr val="AA72D4"/>
              </a:solidFill>
            </a:endParaRPr>
          </a:p>
          <a:p>
            <a:pPr marL="0" lvl="0" indent="0" algn="l" rtl="0">
              <a:spcBef>
                <a:spcPts val="1200"/>
              </a:spcBef>
              <a:spcAft>
                <a:spcPts val="0"/>
              </a:spcAft>
              <a:buNone/>
            </a:pPr>
            <a:r>
              <a:rPr lang="en" sz="1500" dirty="0"/>
              <a:t>b) the voltage at B is greater than the voltage at A</a:t>
            </a:r>
            <a:endParaRPr sz="1500" dirty="0"/>
          </a:p>
          <a:p>
            <a:pPr marL="0" lvl="0" indent="0" algn="l" rtl="0">
              <a:spcBef>
                <a:spcPts val="1200"/>
              </a:spcBef>
              <a:spcAft>
                <a:spcPts val="0"/>
              </a:spcAft>
              <a:buNone/>
            </a:pPr>
            <a:r>
              <a:rPr lang="en" sz="1500" dirty="0"/>
              <a:t>c) the voltage at A and B is the same</a:t>
            </a:r>
            <a:endParaRPr sz="1500" dirty="0"/>
          </a:p>
          <a:p>
            <a:pPr marL="0" lvl="0" indent="0" algn="l" rtl="0">
              <a:spcBef>
                <a:spcPts val="1200"/>
              </a:spcBef>
              <a:spcAft>
                <a:spcPts val="0"/>
              </a:spcAft>
              <a:buNone/>
            </a:pPr>
            <a:r>
              <a:rPr lang="en" sz="1500" dirty="0"/>
              <a:t>Some voltage drops across the resistor.</a:t>
            </a:r>
            <a:endParaRPr sz="1500"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333" name="Google Shape;333;p44"/>
          <p:cNvPicPr preferRelativeResize="0"/>
          <p:nvPr/>
        </p:nvPicPr>
        <p:blipFill>
          <a:blip r:embed="rId3">
            <a:alphaModFix/>
          </a:blip>
          <a:stretch>
            <a:fillRect/>
          </a:stretch>
        </p:blipFill>
        <p:spPr>
          <a:xfrm>
            <a:off x="4743049" y="1460199"/>
            <a:ext cx="4256549" cy="2073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RC Oscillator - C</a:t>
            </a:r>
            <a:endParaRPr dirty="0"/>
          </a:p>
        </p:txBody>
      </p:sp>
      <mc:AlternateContent xmlns:mc="http://schemas.openxmlformats.org/markup-compatibility/2006" xmlns:a14="http://schemas.microsoft.com/office/drawing/2010/main">
        <mc:Choice Requires="a14">
          <p:sp>
            <p:nvSpPr>
              <p:cNvPr id="339" name="Google Shape;339;p45"/>
              <p:cNvSpPr txBox="1">
                <a:spLocks noGrp="1"/>
              </p:cNvSpPr>
              <p:nvPr>
                <p:ph type="body" idx="1"/>
              </p:nvPr>
            </p:nvSpPr>
            <p:spPr>
              <a:xfrm>
                <a:off x="183050" y="1396575"/>
                <a:ext cx="4548600" cy="2911200"/>
              </a:xfrm>
              <a:prstGeom prst="rect">
                <a:avLst/>
              </a:prstGeom>
            </p:spPr>
            <p:txBody>
              <a:bodyPr spcFirstLastPara="1" wrap="square" lIns="91425" tIns="91425" rIns="91425" bIns="91425" anchor="t" anchorCtr="0">
                <a:normAutofit/>
              </a:bodyPr>
              <a:lstStyle/>
              <a:p>
                <a:pPr marL="457200" lvl="0" indent="-335672" algn="l" rtl="0">
                  <a:lnSpc>
                    <a:spcPct val="100000"/>
                  </a:lnSpc>
                  <a:spcBef>
                    <a:spcPts val="0"/>
                  </a:spcBef>
                  <a:spcAft>
                    <a:spcPts val="0"/>
                  </a:spcAft>
                  <a:buSzPct val="100000"/>
                  <a:buChar char="●"/>
                </a:pPr>
                <a:r>
                  <a:rPr lang="en-US" sz="2175" dirty="0"/>
                  <a:t>Capacitors:</a:t>
                </a:r>
              </a:p>
              <a:p>
                <a:pPr marL="914400" lvl="1" indent="-325829" algn="l" rtl="0">
                  <a:lnSpc>
                    <a:spcPct val="100000"/>
                  </a:lnSpc>
                  <a:spcBef>
                    <a:spcPts val="0"/>
                  </a:spcBef>
                  <a:spcAft>
                    <a:spcPts val="0"/>
                  </a:spcAft>
                  <a:buSzPct val="100000"/>
                  <a:buChar char="○"/>
                </a:pPr>
                <a:r>
                  <a:rPr lang="en-US" sz="1975" dirty="0"/>
                  <a:t>parallel metal plates, separated by non-conductive material</a:t>
                </a:r>
              </a:p>
              <a:p>
                <a:pPr marL="914400" lvl="1" indent="-325829" algn="l" rtl="0">
                  <a:lnSpc>
                    <a:spcPct val="100000"/>
                  </a:lnSpc>
                  <a:spcBef>
                    <a:spcPts val="0"/>
                  </a:spcBef>
                  <a:spcAft>
                    <a:spcPts val="0"/>
                  </a:spcAft>
                  <a:buSzPct val="100000"/>
                  <a:buChar char="○"/>
                </a:pPr>
                <a:r>
                  <a:rPr lang="en-US" sz="1975" dirty="0"/>
                  <a:t>charge builds up on plates -&gt; electric field between</a:t>
                </a:r>
              </a:p>
              <a:p>
                <a:pPr marL="914400" lvl="1" indent="-325829" algn="l" rtl="0">
                  <a:lnSpc>
                    <a:spcPct val="100000"/>
                  </a:lnSpc>
                  <a:spcBef>
                    <a:spcPts val="0"/>
                  </a:spcBef>
                  <a:spcAft>
                    <a:spcPts val="0"/>
                  </a:spcAft>
                  <a:buClr>
                    <a:srgbClr val="B4A7D6"/>
                  </a:buClr>
                  <a:buSzPct val="100000"/>
                  <a:buChar char="○"/>
                </a:pPr>
                <a:r>
                  <a:rPr lang="en-US" sz="1975" dirty="0">
                    <a:solidFill>
                      <a:srgbClr val="AA72D4"/>
                    </a:solidFill>
                  </a:rPr>
                  <a:t>when fully charged: prevents any more current</a:t>
                </a:r>
              </a:p>
              <a:p>
                <a:pPr marL="914400" lvl="1" indent="-325829" algn="l" rtl="0">
                  <a:lnSpc>
                    <a:spcPct val="100000"/>
                  </a:lnSpc>
                  <a:spcBef>
                    <a:spcPts val="0"/>
                  </a:spcBef>
                  <a:spcAft>
                    <a:spcPts val="0"/>
                  </a:spcAft>
                  <a:buClr>
                    <a:srgbClr val="B4A7D6"/>
                  </a:buClr>
                  <a:buSzPct val="100000"/>
                  <a:buChar char="○"/>
                </a:pPr>
                <a:r>
                  <a:rPr lang="en-US" sz="1975" dirty="0">
                    <a:solidFill>
                      <a:srgbClr val="AA72D4"/>
                    </a:solidFill>
                  </a:rPr>
                  <a:t>time to charge: </a:t>
                </a:r>
                <a14:m>
                  <m:oMath xmlns:m="http://schemas.openxmlformats.org/officeDocument/2006/math">
                    <m:r>
                      <m:rPr>
                        <m:sty m:val="p"/>
                      </m:rPr>
                      <a:rPr lang="el-GR" sz="1975" b="0" i="1" smtClean="0">
                        <a:solidFill>
                          <a:srgbClr val="AA72D4"/>
                        </a:solidFill>
                        <a:latin typeface="Cambria Math" panose="02040503050406030204" pitchFamily="18" charset="0"/>
                        <a:ea typeface="Cambria Math" panose="02040503050406030204" pitchFamily="18" charset="0"/>
                      </a:rPr>
                      <m:t>τ</m:t>
                    </m:r>
                    <m:r>
                      <a:rPr lang="en-US" sz="1975" b="0" i="1" smtClean="0">
                        <a:solidFill>
                          <a:srgbClr val="AA72D4"/>
                        </a:solidFill>
                        <a:latin typeface="Cambria Math" panose="02040503050406030204" pitchFamily="18" charset="0"/>
                      </a:rPr>
                      <m:t>=</m:t>
                    </m:r>
                    <m:r>
                      <a:rPr lang="en-US" sz="1975" b="0" i="1" smtClean="0">
                        <a:solidFill>
                          <a:srgbClr val="AA72D4"/>
                        </a:solidFill>
                        <a:latin typeface="Cambria Math" panose="02040503050406030204" pitchFamily="18" charset="0"/>
                      </a:rPr>
                      <m:t>𝑅𝐶</m:t>
                    </m:r>
                  </m:oMath>
                </a14:m>
                <a:endParaRPr lang="en-US" sz="1975" dirty="0">
                  <a:solidFill>
                    <a:srgbClr val="AA72D4"/>
                  </a:solidFill>
                </a:endParaRPr>
              </a:p>
              <a:p>
                <a:pPr marL="0" lvl="0" indent="0" algn="l" rtl="0">
                  <a:lnSpc>
                    <a:spcPct val="100000"/>
                  </a:lnSpc>
                  <a:spcBef>
                    <a:spcPts val="1200"/>
                  </a:spcBef>
                  <a:spcAft>
                    <a:spcPts val="0"/>
                  </a:spcAft>
                  <a:buNone/>
                </a:pPr>
                <a:endParaRPr lang="en-US" dirty="0"/>
              </a:p>
              <a:p>
                <a:pPr marL="0" lvl="0" indent="0" algn="l" rtl="0">
                  <a:spcBef>
                    <a:spcPts val="1200"/>
                  </a:spcBef>
                  <a:spcAft>
                    <a:spcPts val="0"/>
                  </a:spcAft>
                  <a:buNone/>
                </a:pPr>
                <a:endParaRPr lang="en-US" dirty="0"/>
              </a:p>
              <a:p>
                <a:pPr marL="0" lvl="0" indent="0" algn="l" rtl="0">
                  <a:spcBef>
                    <a:spcPts val="1200"/>
                  </a:spcBef>
                  <a:spcAft>
                    <a:spcPts val="0"/>
                  </a:spcAft>
                  <a:buNone/>
                </a:pPr>
                <a:endParaRPr lang="en-US" dirty="0"/>
              </a:p>
              <a:p>
                <a:pPr marL="0" lvl="0" indent="0" algn="l" rtl="0">
                  <a:spcBef>
                    <a:spcPts val="1200"/>
                  </a:spcBef>
                  <a:spcAft>
                    <a:spcPts val="1200"/>
                  </a:spcAft>
                  <a:buNone/>
                </a:pPr>
                <a:endParaRPr dirty="0"/>
              </a:p>
            </p:txBody>
          </p:sp>
        </mc:Choice>
        <mc:Fallback xmlns="">
          <p:sp>
            <p:nvSpPr>
              <p:cNvPr id="339" name="Google Shape;339;p45"/>
              <p:cNvSpPr txBox="1">
                <a:spLocks noGrp="1" noRot="1" noChangeAspect="1" noMove="1" noResize="1" noEditPoints="1" noAdjustHandles="1" noChangeArrowheads="1" noChangeShapeType="1" noTextEdit="1"/>
              </p:cNvSpPr>
              <p:nvPr>
                <p:ph type="body" idx="1"/>
              </p:nvPr>
            </p:nvSpPr>
            <p:spPr>
              <a:xfrm>
                <a:off x="183050" y="1396575"/>
                <a:ext cx="4548600" cy="2911200"/>
              </a:xfrm>
              <a:prstGeom prst="rect">
                <a:avLst/>
              </a:prstGeom>
              <a:blipFill>
                <a:blip r:embed="rId3"/>
                <a:stretch>
                  <a:fillRect r="-1475"/>
                </a:stretch>
              </a:blipFill>
            </p:spPr>
            <p:txBody>
              <a:bodyPr/>
              <a:lstStyle/>
              <a:p>
                <a:r>
                  <a:rPr lang="en-US">
                    <a:noFill/>
                  </a:rPr>
                  <a:t> </a:t>
                </a:r>
              </a:p>
            </p:txBody>
          </p:sp>
        </mc:Fallback>
      </mc:AlternateContent>
      <p:pic>
        <p:nvPicPr>
          <p:cNvPr id="340" name="Google Shape;340;p45"/>
          <p:cNvPicPr preferRelativeResize="0"/>
          <p:nvPr/>
        </p:nvPicPr>
        <p:blipFill>
          <a:blip r:embed="rId4">
            <a:alphaModFix/>
          </a:blip>
          <a:stretch>
            <a:fillRect/>
          </a:stretch>
        </p:blipFill>
        <p:spPr>
          <a:xfrm>
            <a:off x="4798575" y="1456038"/>
            <a:ext cx="4000800" cy="2792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dk1"/>
                </a:solidFill>
              </a:rPr>
              <a:t>RC Oscillator – Inverter</a:t>
            </a:r>
            <a:br>
              <a:rPr lang="en" dirty="0">
                <a:solidFill>
                  <a:schemeClr val="dk1"/>
                </a:solidFill>
              </a:rPr>
            </a:br>
            <a:endParaRPr dirty="0">
              <a:solidFill>
                <a:schemeClr val="dk1"/>
              </a:solidFill>
              <a:highlight>
                <a:srgbClr val="FFFF00"/>
              </a:highlight>
            </a:endParaRPr>
          </a:p>
        </p:txBody>
      </p:sp>
      <p:sp>
        <p:nvSpPr>
          <p:cNvPr id="346" name="Google Shape;346;p46"/>
          <p:cNvSpPr txBox="1">
            <a:spLocks noGrp="1"/>
          </p:cNvSpPr>
          <p:nvPr>
            <p:ph type="body" idx="1"/>
          </p:nvPr>
        </p:nvSpPr>
        <p:spPr>
          <a:xfrm>
            <a:off x="1108225" y="1307850"/>
            <a:ext cx="7038900" cy="2911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sz="1800" dirty="0">
                <a:solidFill>
                  <a:schemeClr val="dk1"/>
                </a:solidFill>
              </a:rPr>
              <a:t>CMOS inverter:</a:t>
            </a:r>
            <a:endParaRPr sz="1800" dirty="0">
              <a:solidFill>
                <a:schemeClr val="dk1"/>
              </a:solidFill>
            </a:endParaRPr>
          </a:p>
          <a:p>
            <a:pPr marL="914400" lvl="1" indent="-330200" algn="l" rtl="0">
              <a:spcBef>
                <a:spcPts val="0"/>
              </a:spcBef>
              <a:spcAft>
                <a:spcPts val="0"/>
              </a:spcAft>
              <a:buClr>
                <a:schemeClr val="dk1"/>
              </a:buClr>
              <a:buSzPts val="1600"/>
              <a:buChar char="○"/>
            </a:pPr>
            <a:r>
              <a:rPr lang="en" sz="1600" dirty="0">
                <a:solidFill>
                  <a:schemeClr val="dk1"/>
                </a:solidFill>
              </a:rPr>
              <a:t>"inverts" input </a:t>
            </a:r>
            <a:endParaRPr sz="1600" dirty="0">
              <a:solidFill>
                <a:schemeClr val="dk1"/>
              </a:solidFill>
            </a:endParaRPr>
          </a:p>
          <a:p>
            <a:pPr marL="914400" lvl="1" indent="-330200" algn="l" rtl="0">
              <a:spcBef>
                <a:spcPts val="0"/>
              </a:spcBef>
              <a:spcAft>
                <a:spcPts val="0"/>
              </a:spcAft>
              <a:buClr>
                <a:schemeClr val="dk1"/>
              </a:buClr>
              <a:buSzPts val="1600"/>
              <a:buChar char="○"/>
            </a:pPr>
            <a:r>
              <a:rPr lang="en" sz="1600" dirty="0">
                <a:solidFill>
                  <a:schemeClr val="dk1"/>
                </a:solidFill>
              </a:rPr>
              <a:t>threshold value </a:t>
            </a:r>
            <a:endParaRPr sz="1600" dirty="0">
              <a:solidFill>
                <a:schemeClr val="dk1"/>
              </a:solidFill>
            </a:endParaRPr>
          </a:p>
          <a:p>
            <a:pPr marL="0" lvl="0" indent="0" algn="l" rtl="0">
              <a:spcBef>
                <a:spcPts val="1200"/>
              </a:spcBef>
              <a:spcAft>
                <a:spcPts val="1200"/>
              </a:spcAft>
              <a:buNone/>
            </a:pPr>
            <a:endParaRPr dirty="0"/>
          </a:p>
        </p:txBody>
      </p:sp>
      <p:pic>
        <p:nvPicPr>
          <p:cNvPr id="3" name="Picture 2">
            <a:extLst>
              <a:ext uri="{FF2B5EF4-FFF2-40B4-BE49-F238E27FC236}">
                <a16:creationId xmlns:a16="http://schemas.microsoft.com/office/drawing/2014/main" id="{3AD3B12A-A383-4F1B-9983-6530EF892203}"/>
              </a:ext>
            </a:extLst>
          </p:cNvPr>
          <p:cNvPicPr>
            <a:picLocks noChangeAspect="1"/>
          </p:cNvPicPr>
          <p:nvPr/>
        </p:nvPicPr>
        <p:blipFill>
          <a:blip r:embed="rId3"/>
          <a:stretch>
            <a:fillRect/>
          </a:stretch>
        </p:blipFill>
        <p:spPr>
          <a:xfrm>
            <a:off x="4644658" y="1307850"/>
            <a:ext cx="3110158" cy="28153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dk1"/>
                </a:solidFill>
              </a:rPr>
              <a:t>RC Oscillator – Inverter</a:t>
            </a:r>
            <a:br>
              <a:rPr lang="en">
                <a:solidFill>
                  <a:schemeClr val="dk1"/>
                </a:solidFill>
              </a:rPr>
            </a:br>
            <a:endParaRPr>
              <a:solidFill>
                <a:schemeClr val="dk1"/>
              </a:solidFill>
              <a:highlight>
                <a:srgbClr val="FFFF00"/>
              </a:highlight>
            </a:endParaRPr>
          </a:p>
        </p:txBody>
      </p:sp>
      <p:sp>
        <p:nvSpPr>
          <p:cNvPr id="346" name="Google Shape;346;p46"/>
          <p:cNvSpPr txBox="1">
            <a:spLocks noGrp="1"/>
          </p:cNvSpPr>
          <p:nvPr>
            <p:ph type="body" idx="1"/>
          </p:nvPr>
        </p:nvSpPr>
        <p:spPr>
          <a:xfrm>
            <a:off x="1108225" y="1307850"/>
            <a:ext cx="3411900" cy="1166409"/>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sz="1800">
                <a:solidFill>
                  <a:schemeClr val="dk1"/>
                </a:solidFill>
              </a:rPr>
              <a:t>CMOS inverter:</a:t>
            </a:r>
            <a:endParaRPr sz="18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"inverts" input </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threshold value </a:t>
            </a:r>
            <a:endParaRPr>
              <a:solidFill>
                <a:schemeClr val="tx1"/>
              </a:solidFill>
              <a:highlight>
                <a:srgbClr val="FFFF00"/>
              </a:highlight>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graphicFrame>
        <p:nvGraphicFramePr>
          <p:cNvPr id="347" name="Google Shape;347;p46"/>
          <p:cNvGraphicFramePr/>
          <p:nvPr>
            <p:extLst>
              <p:ext uri="{D42A27DB-BD31-4B8C-83A1-F6EECF244321}">
                <p14:modId xmlns:p14="http://schemas.microsoft.com/office/powerpoint/2010/main" val="1746820677"/>
              </p:ext>
            </p:extLst>
          </p:nvPr>
        </p:nvGraphicFramePr>
        <p:xfrm>
          <a:off x="4431050" y="1280500"/>
          <a:ext cx="4071850" cy="2911250"/>
        </p:xfrm>
        <a:graphic>
          <a:graphicData uri="http://schemas.openxmlformats.org/drawingml/2006/table">
            <a:tbl>
              <a:tblPr>
                <a:noFill/>
                <a:tableStyleId>{4321491E-F073-4C4A-AD9A-F869841421FB}</a:tableStyleId>
              </a:tblPr>
              <a:tblGrid>
                <a:gridCol w="2035925">
                  <a:extLst>
                    <a:ext uri="{9D8B030D-6E8A-4147-A177-3AD203B41FA5}">
                      <a16:colId xmlns:a16="http://schemas.microsoft.com/office/drawing/2014/main" val="20000"/>
                    </a:ext>
                  </a:extLst>
                </a:gridCol>
                <a:gridCol w="2035925">
                  <a:extLst>
                    <a:ext uri="{9D8B030D-6E8A-4147-A177-3AD203B41FA5}">
                      <a16:colId xmlns:a16="http://schemas.microsoft.com/office/drawing/2014/main" val="20001"/>
                    </a:ext>
                  </a:extLst>
                </a:gridCol>
              </a:tblGrid>
              <a:tr h="582250">
                <a:tc>
                  <a:txBody>
                    <a:bodyPr/>
                    <a:lstStyle/>
                    <a:p>
                      <a:pPr marL="0" lvl="0" indent="0" algn="l" rtl="0">
                        <a:spcBef>
                          <a:spcPts val="0"/>
                        </a:spcBef>
                        <a:spcAft>
                          <a:spcPts val="0"/>
                        </a:spcAft>
                        <a:buNone/>
                      </a:pPr>
                      <a:r>
                        <a:rPr lang="en" b="1">
                          <a:solidFill>
                            <a:schemeClr val="dk1"/>
                          </a:solidFill>
                        </a:rPr>
                        <a:t>INPUT</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en" b="1">
                          <a:solidFill>
                            <a:schemeClr val="dk1"/>
                          </a:solidFill>
                        </a:rPr>
                        <a:t>OUTPUT</a:t>
                      </a:r>
                      <a:endParaRPr b="1">
                        <a:solidFill>
                          <a:schemeClr val="dk1"/>
                        </a:solidFill>
                      </a:endParaRPr>
                    </a:p>
                  </a:txBody>
                  <a:tcPr marL="91425" marR="91425" marT="91425" marB="91425"/>
                </a:tc>
                <a:extLst>
                  <a:ext uri="{0D108BD9-81ED-4DB2-BD59-A6C34878D82A}">
                    <a16:rowId xmlns:a16="http://schemas.microsoft.com/office/drawing/2014/main" val="10000"/>
                  </a:ext>
                </a:extLst>
              </a:tr>
              <a:tr h="582250">
                <a:tc>
                  <a:txBody>
                    <a:bodyPr/>
                    <a:lstStyle/>
                    <a:p>
                      <a:pPr marL="0" lvl="0" indent="0" algn="l" rtl="0">
                        <a:spcBef>
                          <a:spcPts val="0"/>
                        </a:spcBef>
                        <a:spcAft>
                          <a:spcPts val="0"/>
                        </a:spcAft>
                        <a:buNone/>
                      </a:pPr>
                      <a:r>
                        <a:rPr lang="en">
                          <a:solidFill>
                            <a:schemeClr val="dk1"/>
                          </a:solidFill>
                        </a:rPr>
                        <a:t>5V (high)</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0V (low)</a:t>
                      </a:r>
                      <a:endParaRPr>
                        <a:solidFill>
                          <a:schemeClr val="dk1"/>
                        </a:solidFill>
                      </a:endParaRPr>
                    </a:p>
                  </a:txBody>
                  <a:tcPr marL="91425" marR="91425" marT="91425" marB="91425"/>
                </a:tc>
                <a:extLst>
                  <a:ext uri="{0D108BD9-81ED-4DB2-BD59-A6C34878D82A}">
                    <a16:rowId xmlns:a16="http://schemas.microsoft.com/office/drawing/2014/main" val="10001"/>
                  </a:ext>
                </a:extLst>
              </a:tr>
              <a:tr h="582250">
                <a:tc>
                  <a:txBody>
                    <a:bodyPr/>
                    <a:lstStyle/>
                    <a:p>
                      <a:pPr marL="0" lvl="0" indent="0" algn="l" rtl="0">
                        <a:spcBef>
                          <a:spcPts val="0"/>
                        </a:spcBef>
                        <a:spcAft>
                          <a:spcPts val="0"/>
                        </a:spcAft>
                        <a:buNone/>
                      </a:pPr>
                      <a:r>
                        <a:rPr lang="en">
                          <a:solidFill>
                            <a:schemeClr val="dk1"/>
                          </a:solidFill>
                        </a:rPr>
                        <a:t>3V (high)</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0V (low)</a:t>
                      </a:r>
                      <a:endParaRPr>
                        <a:solidFill>
                          <a:schemeClr val="dk1"/>
                        </a:solidFill>
                      </a:endParaRPr>
                    </a:p>
                  </a:txBody>
                  <a:tcPr marL="91425" marR="91425" marT="91425" marB="91425"/>
                </a:tc>
                <a:extLst>
                  <a:ext uri="{0D108BD9-81ED-4DB2-BD59-A6C34878D82A}">
                    <a16:rowId xmlns:a16="http://schemas.microsoft.com/office/drawing/2014/main" val="10002"/>
                  </a:ext>
                </a:extLst>
              </a:tr>
              <a:tr h="582250">
                <a:tc>
                  <a:txBody>
                    <a:bodyPr/>
                    <a:lstStyle/>
                    <a:p>
                      <a:pPr marL="0" lvl="0" indent="0" algn="l" rtl="0">
                        <a:spcBef>
                          <a:spcPts val="0"/>
                        </a:spcBef>
                        <a:spcAft>
                          <a:spcPts val="0"/>
                        </a:spcAft>
                        <a:buNone/>
                      </a:pPr>
                      <a:r>
                        <a:rPr lang="en">
                          <a:solidFill>
                            <a:schemeClr val="dk1"/>
                          </a:solidFill>
                        </a:rPr>
                        <a:t>1V (low)</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5V (high)</a:t>
                      </a:r>
                      <a:endParaRPr>
                        <a:solidFill>
                          <a:schemeClr val="dk1"/>
                        </a:solidFill>
                      </a:endParaRPr>
                    </a:p>
                  </a:txBody>
                  <a:tcPr marL="91425" marR="91425" marT="91425" marB="91425"/>
                </a:tc>
                <a:extLst>
                  <a:ext uri="{0D108BD9-81ED-4DB2-BD59-A6C34878D82A}">
                    <a16:rowId xmlns:a16="http://schemas.microsoft.com/office/drawing/2014/main" val="10003"/>
                  </a:ext>
                </a:extLst>
              </a:tr>
              <a:tr h="582250">
                <a:tc>
                  <a:txBody>
                    <a:bodyPr/>
                    <a:lstStyle/>
                    <a:p>
                      <a:pPr marL="0" lvl="0" indent="0" algn="l" rtl="0">
                        <a:spcBef>
                          <a:spcPts val="0"/>
                        </a:spcBef>
                        <a:spcAft>
                          <a:spcPts val="0"/>
                        </a:spcAft>
                        <a:buNone/>
                      </a:pPr>
                      <a:r>
                        <a:rPr lang="en">
                          <a:solidFill>
                            <a:schemeClr val="dk1"/>
                          </a:solidFill>
                        </a:rPr>
                        <a:t>0V (low)</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5V (high)</a:t>
                      </a:r>
                      <a:endParaRPr>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1" name="Ink 11">
                <a:extLst>
                  <a:ext uri="{FF2B5EF4-FFF2-40B4-BE49-F238E27FC236}">
                    <a16:creationId xmlns:a16="http://schemas.microsoft.com/office/drawing/2014/main" id="{96730745-4FBE-1A40-9078-09C56C0EAFCA}"/>
                  </a:ext>
                </a:extLst>
              </p14:cNvPr>
              <p14:cNvContentPartPr/>
              <p14:nvPr/>
            </p14:nvContentPartPr>
            <p14:xfrm>
              <a:off x="436967" y="2736125"/>
              <a:ext cx="3034440" cy="1782360"/>
            </p14:xfrm>
          </p:contentPart>
        </mc:Choice>
        <mc:Fallback xmlns="">
          <p:pic>
            <p:nvPicPr>
              <p:cNvPr id="11" name="Ink 11">
                <a:extLst>
                  <a:ext uri="{FF2B5EF4-FFF2-40B4-BE49-F238E27FC236}">
                    <a16:creationId xmlns:a16="http://schemas.microsoft.com/office/drawing/2014/main" id="{96730745-4FBE-1A40-9078-09C56C0EAFCA}"/>
                  </a:ext>
                </a:extLst>
              </p:cNvPr>
              <p:cNvPicPr/>
              <p:nvPr/>
            </p:nvPicPr>
            <p:blipFill>
              <a:blip r:embed="rId4"/>
              <a:stretch>
                <a:fillRect/>
              </a:stretch>
            </p:blipFill>
            <p:spPr>
              <a:xfrm>
                <a:off x="427966" y="2727127"/>
                <a:ext cx="3052082" cy="179999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C01ADFAC-19EC-9C41-A20D-8C6FE852AB3E}"/>
                  </a:ext>
                </a:extLst>
              </p14:cNvPr>
              <p14:cNvContentPartPr/>
              <p14:nvPr/>
            </p14:nvContentPartPr>
            <p14:xfrm>
              <a:off x="1783040" y="3661198"/>
              <a:ext cx="160920" cy="7920"/>
            </p14:xfrm>
          </p:contentPart>
        </mc:Choice>
        <mc:Fallback xmlns="">
          <p:pic>
            <p:nvPicPr>
              <p:cNvPr id="18" name="Ink 17">
                <a:extLst>
                  <a:ext uri="{FF2B5EF4-FFF2-40B4-BE49-F238E27FC236}">
                    <a16:creationId xmlns:a16="http://schemas.microsoft.com/office/drawing/2014/main" id="{C01ADFAC-19EC-9C41-A20D-8C6FE852AB3E}"/>
                  </a:ext>
                </a:extLst>
              </p:cNvPr>
              <p:cNvPicPr/>
              <p:nvPr/>
            </p:nvPicPr>
            <p:blipFill>
              <a:blip r:embed="rId6"/>
              <a:stretch>
                <a:fillRect/>
              </a:stretch>
            </p:blipFill>
            <p:spPr>
              <a:xfrm>
                <a:off x="1774040" y="3652198"/>
                <a:ext cx="17856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1E3420E5-B406-A94E-8C1E-A85EAF9518CE}"/>
                  </a:ext>
                </a:extLst>
              </p14:cNvPr>
              <p14:cNvContentPartPr/>
              <p14:nvPr/>
            </p14:nvContentPartPr>
            <p14:xfrm>
              <a:off x="2193800" y="3648958"/>
              <a:ext cx="227520" cy="5040"/>
            </p14:xfrm>
          </p:contentPart>
        </mc:Choice>
        <mc:Fallback xmlns="">
          <p:pic>
            <p:nvPicPr>
              <p:cNvPr id="19" name="Ink 18">
                <a:extLst>
                  <a:ext uri="{FF2B5EF4-FFF2-40B4-BE49-F238E27FC236}">
                    <a16:creationId xmlns:a16="http://schemas.microsoft.com/office/drawing/2014/main" id="{1E3420E5-B406-A94E-8C1E-A85EAF9518CE}"/>
                  </a:ext>
                </a:extLst>
              </p:cNvPr>
              <p:cNvPicPr/>
              <p:nvPr/>
            </p:nvPicPr>
            <p:blipFill>
              <a:blip r:embed="rId8"/>
              <a:stretch>
                <a:fillRect/>
              </a:stretch>
            </p:blipFill>
            <p:spPr>
              <a:xfrm>
                <a:off x="2184814" y="3639266"/>
                <a:ext cx="245132" cy="2403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4B7F4188-4FBF-F142-8567-086F732587BB}"/>
                  </a:ext>
                </a:extLst>
              </p14:cNvPr>
              <p14:cNvContentPartPr/>
              <p14:nvPr/>
            </p14:nvContentPartPr>
            <p14:xfrm>
              <a:off x="2663600" y="3611518"/>
              <a:ext cx="155160" cy="10080"/>
            </p14:xfrm>
          </p:contentPart>
        </mc:Choice>
        <mc:Fallback xmlns="">
          <p:pic>
            <p:nvPicPr>
              <p:cNvPr id="20" name="Ink 19">
                <a:extLst>
                  <a:ext uri="{FF2B5EF4-FFF2-40B4-BE49-F238E27FC236}">
                    <a16:creationId xmlns:a16="http://schemas.microsoft.com/office/drawing/2014/main" id="{4B7F4188-4FBF-F142-8567-086F732587BB}"/>
                  </a:ext>
                </a:extLst>
              </p:cNvPr>
              <p:cNvPicPr/>
              <p:nvPr/>
            </p:nvPicPr>
            <p:blipFill>
              <a:blip r:embed="rId10"/>
              <a:stretch>
                <a:fillRect/>
              </a:stretch>
            </p:blipFill>
            <p:spPr>
              <a:xfrm>
                <a:off x="2654600" y="3602518"/>
                <a:ext cx="1728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F347BBD4-BB27-3642-B3C1-870366C4773E}"/>
                  </a:ext>
                </a:extLst>
              </p14:cNvPr>
              <p14:cNvContentPartPr/>
              <p14:nvPr/>
            </p14:nvContentPartPr>
            <p14:xfrm>
              <a:off x="3107840" y="3584158"/>
              <a:ext cx="221760" cy="2160"/>
            </p14:xfrm>
          </p:contentPart>
        </mc:Choice>
        <mc:Fallback xmlns="">
          <p:pic>
            <p:nvPicPr>
              <p:cNvPr id="21" name="Ink 20">
                <a:extLst>
                  <a:ext uri="{FF2B5EF4-FFF2-40B4-BE49-F238E27FC236}">
                    <a16:creationId xmlns:a16="http://schemas.microsoft.com/office/drawing/2014/main" id="{F347BBD4-BB27-3642-B3C1-870366C4773E}"/>
                  </a:ext>
                </a:extLst>
              </p:cNvPr>
              <p:cNvPicPr/>
              <p:nvPr/>
            </p:nvPicPr>
            <p:blipFill>
              <a:blip r:embed="rId12"/>
              <a:stretch>
                <a:fillRect/>
              </a:stretch>
            </p:blipFill>
            <p:spPr>
              <a:xfrm>
                <a:off x="3098855" y="3575158"/>
                <a:ext cx="239371"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31B5AD84-5282-4D4A-B140-4DA48851F56D}"/>
                  </a:ext>
                </a:extLst>
              </p14:cNvPr>
              <p14:cNvContentPartPr/>
              <p14:nvPr/>
            </p14:nvContentPartPr>
            <p14:xfrm>
              <a:off x="3531200" y="3544198"/>
              <a:ext cx="133920" cy="9720"/>
            </p14:xfrm>
          </p:contentPart>
        </mc:Choice>
        <mc:Fallback xmlns="">
          <p:pic>
            <p:nvPicPr>
              <p:cNvPr id="22" name="Ink 21">
                <a:extLst>
                  <a:ext uri="{FF2B5EF4-FFF2-40B4-BE49-F238E27FC236}">
                    <a16:creationId xmlns:a16="http://schemas.microsoft.com/office/drawing/2014/main" id="{31B5AD84-5282-4D4A-B140-4DA48851F56D}"/>
                  </a:ext>
                </a:extLst>
              </p:cNvPr>
              <p:cNvPicPr/>
              <p:nvPr/>
            </p:nvPicPr>
            <p:blipFill>
              <a:blip r:embed="rId14"/>
              <a:stretch>
                <a:fillRect/>
              </a:stretch>
            </p:blipFill>
            <p:spPr>
              <a:xfrm>
                <a:off x="3522176" y="3534852"/>
                <a:ext cx="151608" cy="2803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3">
                <a:extLst>
                  <a:ext uri="{FF2B5EF4-FFF2-40B4-BE49-F238E27FC236}">
                    <a16:creationId xmlns:a16="http://schemas.microsoft.com/office/drawing/2014/main" id="{5DD3CE29-1657-BC4D-A567-A09E26441106}"/>
                  </a:ext>
                </a:extLst>
              </p14:cNvPr>
              <p14:cNvContentPartPr/>
              <p14:nvPr/>
            </p14:nvContentPartPr>
            <p14:xfrm>
              <a:off x="375440" y="3625918"/>
              <a:ext cx="1156680" cy="32760"/>
            </p14:xfrm>
          </p:contentPart>
        </mc:Choice>
        <mc:Fallback xmlns="">
          <p:pic>
            <p:nvPicPr>
              <p:cNvPr id="23" name="Ink 23">
                <a:extLst>
                  <a:ext uri="{FF2B5EF4-FFF2-40B4-BE49-F238E27FC236}">
                    <a16:creationId xmlns:a16="http://schemas.microsoft.com/office/drawing/2014/main" id="{5DD3CE29-1657-BC4D-A567-A09E26441106}"/>
                  </a:ext>
                </a:extLst>
              </p:cNvPr>
              <p:cNvPicPr/>
              <p:nvPr/>
            </p:nvPicPr>
            <p:blipFill>
              <a:blip r:embed="rId16"/>
              <a:stretch>
                <a:fillRect/>
              </a:stretch>
            </p:blipFill>
            <p:spPr>
              <a:xfrm>
                <a:off x="366440" y="3616818"/>
                <a:ext cx="1174320" cy="505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760A9BBC-2058-DE4F-9EC1-72A069B58896}"/>
                  </a:ext>
                </a:extLst>
              </p14:cNvPr>
              <p14:cNvContentPartPr/>
              <p14:nvPr/>
            </p14:nvContentPartPr>
            <p14:xfrm>
              <a:off x="3593180" y="3616634"/>
              <a:ext cx="201600" cy="848880"/>
            </p14:xfrm>
          </p:contentPart>
        </mc:Choice>
        <mc:Fallback xmlns="">
          <p:pic>
            <p:nvPicPr>
              <p:cNvPr id="39" name="Ink 38">
                <a:extLst>
                  <a:ext uri="{FF2B5EF4-FFF2-40B4-BE49-F238E27FC236}">
                    <a16:creationId xmlns:a16="http://schemas.microsoft.com/office/drawing/2014/main" id="{760A9BBC-2058-DE4F-9EC1-72A069B58896}"/>
                  </a:ext>
                </a:extLst>
              </p:cNvPr>
              <p:cNvPicPr/>
              <p:nvPr/>
            </p:nvPicPr>
            <p:blipFill>
              <a:blip r:embed="rId18"/>
              <a:stretch>
                <a:fillRect/>
              </a:stretch>
            </p:blipFill>
            <p:spPr>
              <a:xfrm>
                <a:off x="3584196" y="3607634"/>
                <a:ext cx="219209" cy="866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7">
                <a:extLst>
                  <a:ext uri="{FF2B5EF4-FFF2-40B4-BE49-F238E27FC236}">
                    <a16:creationId xmlns:a16="http://schemas.microsoft.com/office/drawing/2014/main" id="{D70A1CCE-5A8A-BE4B-BF22-7FADF4789F42}"/>
                  </a:ext>
                </a:extLst>
              </p14:cNvPr>
              <p14:cNvContentPartPr/>
              <p14:nvPr/>
            </p14:nvContentPartPr>
            <p14:xfrm>
              <a:off x="86720" y="4328278"/>
              <a:ext cx="263160" cy="206280"/>
            </p14:xfrm>
          </p:contentPart>
        </mc:Choice>
        <mc:Fallback xmlns="">
          <p:pic>
            <p:nvPicPr>
              <p:cNvPr id="47" name="Ink 47">
                <a:extLst>
                  <a:ext uri="{FF2B5EF4-FFF2-40B4-BE49-F238E27FC236}">
                    <a16:creationId xmlns:a16="http://schemas.microsoft.com/office/drawing/2014/main" id="{D70A1CCE-5A8A-BE4B-BF22-7FADF4789F42}"/>
                  </a:ext>
                </a:extLst>
              </p:cNvPr>
              <p:cNvPicPr/>
              <p:nvPr/>
            </p:nvPicPr>
            <p:blipFill>
              <a:blip r:embed="rId20"/>
              <a:stretch>
                <a:fillRect/>
              </a:stretch>
            </p:blipFill>
            <p:spPr>
              <a:xfrm>
                <a:off x="77720" y="4319278"/>
                <a:ext cx="2808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 name="Ink 51">
                <a:extLst>
                  <a:ext uri="{FF2B5EF4-FFF2-40B4-BE49-F238E27FC236}">
                    <a16:creationId xmlns:a16="http://schemas.microsoft.com/office/drawing/2014/main" id="{BC062670-AB95-664B-9A28-88BC25878D9A}"/>
                  </a:ext>
                </a:extLst>
              </p14:cNvPr>
              <p14:cNvContentPartPr/>
              <p14:nvPr/>
            </p14:nvContentPartPr>
            <p14:xfrm>
              <a:off x="74480" y="3464278"/>
              <a:ext cx="354960" cy="262440"/>
            </p14:xfrm>
          </p:contentPart>
        </mc:Choice>
        <mc:Fallback xmlns="">
          <p:pic>
            <p:nvPicPr>
              <p:cNvPr id="51" name="Ink 51">
                <a:extLst>
                  <a:ext uri="{FF2B5EF4-FFF2-40B4-BE49-F238E27FC236}">
                    <a16:creationId xmlns:a16="http://schemas.microsoft.com/office/drawing/2014/main" id="{BC062670-AB95-664B-9A28-88BC25878D9A}"/>
                  </a:ext>
                </a:extLst>
              </p:cNvPr>
              <p:cNvPicPr/>
              <p:nvPr/>
            </p:nvPicPr>
            <p:blipFill>
              <a:blip r:embed="rId22"/>
              <a:stretch>
                <a:fillRect/>
              </a:stretch>
            </p:blipFill>
            <p:spPr>
              <a:xfrm>
                <a:off x="65471" y="3455278"/>
                <a:ext cx="372618"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Ink 54">
                <a:extLst>
                  <a:ext uri="{FF2B5EF4-FFF2-40B4-BE49-F238E27FC236}">
                    <a16:creationId xmlns:a16="http://schemas.microsoft.com/office/drawing/2014/main" id="{E1EA5D53-6C97-1F47-9B64-14DA9C13BA41}"/>
                  </a:ext>
                </a:extLst>
              </p14:cNvPr>
              <p14:cNvContentPartPr/>
              <p14:nvPr/>
            </p14:nvContentPartPr>
            <p14:xfrm>
              <a:off x="99680" y="2657158"/>
              <a:ext cx="238320" cy="248760"/>
            </p14:xfrm>
          </p:contentPart>
        </mc:Choice>
        <mc:Fallback xmlns="">
          <p:pic>
            <p:nvPicPr>
              <p:cNvPr id="54" name="Ink 54">
                <a:extLst>
                  <a:ext uri="{FF2B5EF4-FFF2-40B4-BE49-F238E27FC236}">
                    <a16:creationId xmlns:a16="http://schemas.microsoft.com/office/drawing/2014/main" id="{E1EA5D53-6C97-1F47-9B64-14DA9C13BA41}"/>
                  </a:ext>
                </a:extLst>
              </p:cNvPr>
              <p:cNvPicPr/>
              <p:nvPr/>
            </p:nvPicPr>
            <p:blipFill>
              <a:blip r:embed="rId24"/>
              <a:stretch>
                <a:fillRect/>
              </a:stretch>
            </p:blipFill>
            <p:spPr>
              <a:xfrm>
                <a:off x="90666" y="2648158"/>
                <a:ext cx="255987"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5" name="Ink 54">
                <a:extLst>
                  <a:ext uri="{FF2B5EF4-FFF2-40B4-BE49-F238E27FC236}">
                    <a16:creationId xmlns:a16="http://schemas.microsoft.com/office/drawing/2014/main" id="{3563ED00-C5FE-4444-99BF-6E2B9A55CFC7}"/>
                  </a:ext>
                </a:extLst>
              </p14:cNvPr>
              <p14:cNvContentPartPr/>
              <p14:nvPr/>
            </p14:nvContentPartPr>
            <p14:xfrm>
              <a:off x="3466064" y="2749774"/>
              <a:ext cx="192600" cy="747000"/>
            </p14:xfrm>
          </p:contentPart>
        </mc:Choice>
        <mc:Fallback xmlns="">
          <p:pic>
            <p:nvPicPr>
              <p:cNvPr id="55" name="Ink 54">
                <a:extLst>
                  <a:ext uri="{FF2B5EF4-FFF2-40B4-BE49-F238E27FC236}">
                    <a16:creationId xmlns:a16="http://schemas.microsoft.com/office/drawing/2014/main" id="{3563ED00-C5FE-4444-99BF-6E2B9A55CFC7}"/>
                  </a:ext>
                </a:extLst>
              </p:cNvPr>
              <p:cNvPicPr/>
              <p:nvPr/>
            </p:nvPicPr>
            <p:blipFill>
              <a:blip r:embed="rId26"/>
              <a:stretch>
                <a:fillRect/>
              </a:stretch>
            </p:blipFill>
            <p:spPr>
              <a:xfrm>
                <a:off x="3457064" y="2740774"/>
                <a:ext cx="210240"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8" name="Ink 58">
                <a:extLst>
                  <a:ext uri="{FF2B5EF4-FFF2-40B4-BE49-F238E27FC236}">
                    <a16:creationId xmlns:a16="http://schemas.microsoft.com/office/drawing/2014/main" id="{C6197E65-E8C3-7D4C-9C96-F65C68C70CE1}"/>
                  </a:ext>
                </a:extLst>
              </p14:cNvPr>
              <p14:cNvContentPartPr/>
              <p14:nvPr/>
            </p14:nvContentPartPr>
            <p14:xfrm>
              <a:off x="3684944" y="2749774"/>
              <a:ext cx="437760" cy="598680"/>
            </p14:xfrm>
          </p:contentPart>
        </mc:Choice>
        <mc:Fallback xmlns="">
          <p:pic>
            <p:nvPicPr>
              <p:cNvPr id="58" name="Ink 58">
                <a:extLst>
                  <a:ext uri="{FF2B5EF4-FFF2-40B4-BE49-F238E27FC236}">
                    <a16:creationId xmlns:a16="http://schemas.microsoft.com/office/drawing/2014/main" id="{C6197E65-E8C3-7D4C-9C96-F65C68C70CE1}"/>
                  </a:ext>
                </a:extLst>
              </p:cNvPr>
              <p:cNvPicPr/>
              <p:nvPr/>
            </p:nvPicPr>
            <p:blipFill>
              <a:blip r:embed="rId28"/>
              <a:stretch>
                <a:fillRect/>
              </a:stretch>
            </p:blipFill>
            <p:spPr>
              <a:xfrm>
                <a:off x="3675937" y="2740774"/>
                <a:ext cx="455415" cy="616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0" name="Ink 320">
                <a:extLst>
                  <a:ext uri="{FF2B5EF4-FFF2-40B4-BE49-F238E27FC236}">
                    <a16:creationId xmlns:a16="http://schemas.microsoft.com/office/drawing/2014/main" id="{F1564E8E-2CE0-6E4F-A501-5331C1ED9708}"/>
                  </a:ext>
                </a:extLst>
              </p14:cNvPr>
              <p14:cNvContentPartPr/>
              <p14:nvPr/>
            </p14:nvContentPartPr>
            <p14:xfrm>
              <a:off x="3873224" y="3915814"/>
              <a:ext cx="160920" cy="263880"/>
            </p14:xfrm>
          </p:contentPart>
        </mc:Choice>
        <mc:Fallback xmlns="">
          <p:pic>
            <p:nvPicPr>
              <p:cNvPr id="320" name="Ink 320">
                <a:extLst>
                  <a:ext uri="{FF2B5EF4-FFF2-40B4-BE49-F238E27FC236}">
                    <a16:creationId xmlns:a16="http://schemas.microsoft.com/office/drawing/2014/main" id="{F1564E8E-2CE0-6E4F-A501-5331C1ED9708}"/>
                  </a:ext>
                </a:extLst>
              </p:cNvPr>
              <p:cNvPicPr/>
              <p:nvPr/>
            </p:nvPicPr>
            <p:blipFill>
              <a:blip r:embed="rId30"/>
              <a:stretch>
                <a:fillRect/>
              </a:stretch>
            </p:blipFill>
            <p:spPr>
              <a:xfrm>
                <a:off x="3864224" y="3906802"/>
                <a:ext cx="178560" cy="28154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1" name="Ink 320">
                <a:extLst>
                  <a:ext uri="{FF2B5EF4-FFF2-40B4-BE49-F238E27FC236}">
                    <a16:creationId xmlns:a16="http://schemas.microsoft.com/office/drawing/2014/main" id="{F006C35B-2200-6143-9337-10B0165D464F}"/>
                  </a:ext>
                </a:extLst>
              </p14:cNvPr>
              <p14:cNvContentPartPr/>
              <p14:nvPr/>
            </p14:nvContentPartPr>
            <p14:xfrm>
              <a:off x="4053944" y="3973414"/>
              <a:ext cx="167760" cy="166680"/>
            </p14:xfrm>
          </p:contentPart>
        </mc:Choice>
        <mc:Fallback xmlns="">
          <p:pic>
            <p:nvPicPr>
              <p:cNvPr id="321" name="Ink 320">
                <a:extLst>
                  <a:ext uri="{FF2B5EF4-FFF2-40B4-BE49-F238E27FC236}">
                    <a16:creationId xmlns:a16="http://schemas.microsoft.com/office/drawing/2014/main" id="{F006C35B-2200-6143-9337-10B0165D464F}"/>
                  </a:ext>
                </a:extLst>
              </p:cNvPr>
              <p:cNvPicPr/>
              <p:nvPr/>
            </p:nvPicPr>
            <p:blipFill>
              <a:blip r:embed="rId32"/>
              <a:stretch>
                <a:fillRect/>
              </a:stretch>
            </p:blipFill>
            <p:spPr>
              <a:xfrm>
                <a:off x="4044944" y="3964414"/>
                <a:ext cx="185400" cy="184320"/>
              </a:xfrm>
              <a:prstGeom prst="rect">
                <a:avLst/>
              </a:prstGeom>
            </p:spPr>
          </p:pic>
        </mc:Fallback>
      </mc:AlternateContent>
    </p:spTree>
    <p:extLst>
      <p:ext uri="{BB962C8B-B14F-4D97-AF65-F5344CB8AC3E}">
        <p14:creationId xmlns:p14="http://schemas.microsoft.com/office/powerpoint/2010/main" val="28311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 - The Theremin</a:t>
            </a:r>
            <a:endParaRPr/>
          </a:p>
        </p:txBody>
      </p:sp>
      <p:pic>
        <p:nvPicPr>
          <p:cNvPr id="154" name="Google Shape;154;p16"/>
          <p:cNvPicPr preferRelativeResize="0"/>
          <p:nvPr/>
        </p:nvPicPr>
        <p:blipFill>
          <a:blip r:embed="rId3">
            <a:alphaModFix/>
          </a:blip>
          <a:stretch>
            <a:fillRect/>
          </a:stretch>
        </p:blipFill>
        <p:spPr>
          <a:xfrm>
            <a:off x="1393200" y="1131475"/>
            <a:ext cx="2467225" cy="3336500"/>
          </a:xfrm>
          <a:prstGeom prst="rect">
            <a:avLst/>
          </a:prstGeom>
          <a:noFill/>
          <a:ln>
            <a:noFill/>
          </a:ln>
        </p:spPr>
      </p:pic>
      <p:pic>
        <p:nvPicPr>
          <p:cNvPr id="155" name="Google Shape;155;p16"/>
          <p:cNvPicPr preferRelativeResize="0"/>
          <p:nvPr/>
        </p:nvPicPr>
        <p:blipFill>
          <a:blip r:embed="rId4">
            <a:alphaModFix/>
          </a:blip>
          <a:stretch>
            <a:fillRect/>
          </a:stretch>
        </p:blipFill>
        <p:spPr>
          <a:xfrm>
            <a:off x="4805000" y="1131475"/>
            <a:ext cx="2620753" cy="3336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RC Oscillator - fixed ƒ</a:t>
            </a:r>
            <a:endParaRPr dirty="0"/>
          </a:p>
        </p:txBody>
      </p:sp>
      <p:pic>
        <p:nvPicPr>
          <p:cNvPr id="365" name="Google Shape;365;p47"/>
          <p:cNvPicPr preferRelativeResize="0"/>
          <p:nvPr/>
        </p:nvPicPr>
        <p:blipFill>
          <a:blip r:embed="rId3">
            <a:alphaModFix/>
          </a:blip>
          <a:stretch>
            <a:fillRect/>
          </a:stretch>
        </p:blipFill>
        <p:spPr>
          <a:xfrm>
            <a:off x="2397200" y="1602424"/>
            <a:ext cx="4081425" cy="2606750"/>
          </a:xfrm>
          <a:prstGeom prst="rect">
            <a:avLst/>
          </a:prstGeom>
          <a:noFill/>
          <a:ln>
            <a:noFill/>
          </a:ln>
        </p:spPr>
      </p:pic>
      <p:sp>
        <p:nvSpPr>
          <p:cNvPr id="5" name="Oval 4">
            <a:extLst>
              <a:ext uri="{FF2B5EF4-FFF2-40B4-BE49-F238E27FC236}">
                <a16:creationId xmlns:a16="http://schemas.microsoft.com/office/drawing/2014/main" id="{DAF6DBAD-9B75-4154-9C9F-D65C2087DDC2}"/>
              </a:ext>
            </a:extLst>
          </p:cNvPr>
          <p:cNvSpPr/>
          <p:nvPr/>
        </p:nvSpPr>
        <p:spPr>
          <a:xfrm>
            <a:off x="5862320" y="2047240"/>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sp>
        <p:nvSpPr>
          <p:cNvPr id="372" name="Google Shape;372;p48"/>
          <p:cNvSpPr/>
          <p:nvPr/>
        </p:nvSpPr>
        <p:spPr>
          <a:xfrm>
            <a:off x="5934175" y="2037925"/>
            <a:ext cx="222600" cy="177900"/>
          </a:xfrm>
          <a:prstGeom prst="ellipse">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 name="Google Shape;373;p48"/>
          <p:cNvPicPr preferRelativeResize="0"/>
          <p:nvPr/>
        </p:nvPicPr>
        <p:blipFill>
          <a:blip r:embed="rId3">
            <a:alphaModFix/>
          </a:blip>
          <a:stretch>
            <a:fillRect/>
          </a:stretch>
        </p:blipFill>
        <p:spPr>
          <a:xfrm>
            <a:off x="1744425" y="1437975"/>
            <a:ext cx="4772025" cy="3009900"/>
          </a:xfrm>
          <a:prstGeom prst="rect">
            <a:avLst/>
          </a:prstGeom>
          <a:noFill/>
          <a:ln>
            <a:noFill/>
          </a:ln>
        </p:spPr>
      </p:pic>
      <p:sp>
        <p:nvSpPr>
          <p:cNvPr id="6" name="Oval 5">
            <a:extLst>
              <a:ext uri="{FF2B5EF4-FFF2-40B4-BE49-F238E27FC236}">
                <a16:creationId xmlns:a16="http://schemas.microsoft.com/office/drawing/2014/main" id="{EDF805DB-1396-4B1A-812E-CA53244F3005}"/>
              </a:ext>
            </a:extLst>
          </p:cNvPr>
          <p:cNvSpPr/>
          <p:nvPr/>
        </p:nvSpPr>
        <p:spPr>
          <a:xfrm>
            <a:off x="5918015" y="2012625"/>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pic>
        <p:nvPicPr>
          <p:cNvPr id="380" name="Google Shape;380;p49"/>
          <p:cNvPicPr preferRelativeResize="0"/>
          <p:nvPr/>
        </p:nvPicPr>
        <p:blipFill>
          <a:blip r:embed="rId3">
            <a:alphaModFix/>
          </a:blip>
          <a:stretch>
            <a:fillRect/>
          </a:stretch>
        </p:blipFill>
        <p:spPr>
          <a:xfrm>
            <a:off x="725925" y="1495925"/>
            <a:ext cx="3137224" cy="2056075"/>
          </a:xfrm>
          <a:prstGeom prst="rect">
            <a:avLst/>
          </a:prstGeom>
          <a:noFill/>
          <a:ln>
            <a:noFill/>
          </a:ln>
        </p:spPr>
      </p:pic>
      <p:pic>
        <p:nvPicPr>
          <p:cNvPr id="381" name="Google Shape;381;p49"/>
          <p:cNvPicPr preferRelativeResize="0"/>
          <p:nvPr/>
        </p:nvPicPr>
        <p:blipFill>
          <a:blip r:embed="rId4">
            <a:alphaModFix/>
          </a:blip>
          <a:stretch>
            <a:fillRect/>
          </a:stretch>
        </p:blipFill>
        <p:spPr>
          <a:xfrm>
            <a:off x="5065926" y="1495925"/>
            <a:ext cx="2982659" cy="2056075"/>
          </a:xfrm>
          <a:prstGeom prst="rect">
            <a:avLst/>
          </a:prstGeom>
          <a:noFill/>
          <a:ln>
            <a:noFill/>
          </a:ln>
        </p:spPr>
      </p:pic>
      <p:cxnSp>
        <p:nvCxnSpPr>
          <p:cNvPr id="383" name="Google Shape;383;p49"/>
          <p:cNvCxnSpPr/>
          <p:nvPr/>
        </p:nvCxnSpPr>
        <p:spPr>
          <a:xfrm>
            <a:off x="4063825" y="4587375"/>
            <a:ext cx="768300" cy="0"/>
          </a:xfrm>
          <a:prstGeom prst="straightConnector1">
            <a:avLst/>
          </a:prstGeom>
          <a:noFill/>
          <a:ln w="19050" cap="flat" cmpd="sng">
            <a:solidFill>
              <a:srgbClr val="00FF00"/>
            </a:solidFill>
            <a:prstDash val="solid"/>
            <a:round/>
            <a:headEnd type="none" w="med" len="med"/>
            <a:tailEnd type="none" w="med" len="med"/>
          </a:ln>
        </p:spPr>
      </p:cxnSp>
      <p:sp>
        <p:nvSpPr>
          <p:cNvPr id="384" name="Google Shape;384;p49"/>
          <p:cNvSpPr/>
          <p:nvPr/>
        </p:nvSpPr>
        <p:spPr>
          <a:xfrm>
            <a:off x="7604125" y="1870925"/>
            <a:ext cx="222600" cy="177900"/>
          </a:xfrm>
          <a:prstGeom prst="ellipse">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Oval 7">
            <a:extLst>
              <a:ext uri="{FF2B5EF4-FFF2-40B4-BE49-F238E27FC236}">
                <a16:creationId xmlns:a16="http://schemas.microsoft.com/office/drawing/2014/main" id="{FCEB88BF-BAE9-495E-931A-40D03877A664}"/>
              </a:ext>
            </a:extLst>
          </p:cNvPr>
          <p:cNvSpPr/>
          <p:nvPr/>
        </p:nvSpPr>
        <p:spPr>
          <a:xfrm>
            <a:off x="3215640" y="1947225"/>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46DD4B4-34FD-4CA8-918E-F52E942DE845}"/>
              </a:ext>
            </a:extLst>
          </p:cNvPr>
          <p:cNvGrpSpPr/>
          <p:nvPr/>
        </p:nvGrpSpPr>
        <p:grpSpPr>
          <a:xfrm>
            <a:off x="2341209" y="1982007"/>
            <a:ext cx="155520" cy="1110240"/>
            <a:chOff x="2341209" y="1982007"/>
            <a:chExt cx="155520" cy="11102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C241C38-ABA2-46E4-B912-7B4455C470B0}"/>
                    </a:ext>
                  </a:extLst>
                </p14:cNvPr>
                <p14:cNvContentPartPr/>
                <p14:nvPr/>
              </p14:nvContentPartPr>
              <p14:xfrm>
                <a:off x="2367849" y="2209887"/>
                <a:ext cx="128880" cy="882360"/>
              </p14:xfrm>
            </p:contentPart>
          </mc:Choice>
          <mc:Fallback xmlns="">
            <p:pic>
              <p:nvPicPr>
                <p:cNvPr id="4" name="Ink 3">
                  <a:extLst>
                    <a:ext uri="{FF2B5EF4-FFF2-40B4-BE49-F238E27FC236}">
                      <a16:creationId xmlns:a16="http://schemas.microsoft.com/office/drawing/2014/main" id="{CC241C38-ABA2-46E4-B912-7B4455C470B0}"/>
                    </a:ext>
                  </a:extLst>
                </p:cNvPr>
                <p:cNvPicPr/>
                <p:nvPr/>
              </p:nvPicPr>
              <p:blipFill>
                <a:blip r:embed="rId6"/>
                <a:stretch>
                  <a:fillRect/>
                </a:stretch>
              </p:blipFill>
              <p:spPr>
                <a:xfrm>
                  <a:off x="2304849" y="2146887"/>
                  <a:ext cx="254520" cy="100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4496D5C-38BC-41DB-80E6-CAD78BAA8D00}"/>
                    </a:ext>
                  </a:extLst>
                </p14:cNvPr>
                <p14:cNvContentPartPr/>
                <p14:nvPr/>
              </p14:nvContentPartPr>
              <p14:xfrm>
                <a:off x="2341209" y="1982007"/>
                <a:ext cx="20520" cy="219960"/>
              </p14:xfrm>
            </p:contentPart>
          </mc:Choice>
          <mc:Fallback xmlns="">
            <p:pic>
              <p:nvPicPr>
                <p:cNvPr id="5" name="Ink 4">
                  <a:extLst>
                    <a:ext uri="{FF2B5EF4-FFF2-40B4-BE49-F238E27FC236}">
                      <a16:creationId xmlns:a16="http://schemas.microsoft.com/office/drawing/2014/main" id="{A4496D5C-38BC-41DB-80E6-CAD78BAA8D00}"/>
                    </a:ext>
                  </a:extLst>
                </p:cNvPr>
                <p:cNvPicPr/>
                <p:nvPr/>
              </p:nvPicPr>
              <p:blipFill>
                <a:blip r:embed="rId8"/>
                <a:stretch>
                  <a:fillRect/>
                </a:stretch>
              </p:blipFill>
              <p:spPr>
                <a:xfrm>
                  <a:off x="2278209" y="1919367"/>
                  <a:ext cx="146160" cy="345600"/>
                </a:xfrm>
                <a:prstGeom prst="rect">
                  <a:avLst/>
                </a:prstGeom>
              </p:spPr>
            </p:pic>
          </mc:Fallback>
        </mc:AlternateContent>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pic>
        <p:nvPicPr>
          <p:cNvPr id="390" name="Google Shape;390;p50"/>
          <p:cNvPicPr preferRelativeResize="0"/>
          <p:nvPr/>
        </p:nvPicPr>
        <p:blipFill>
          <a:blip r:embed="rId3">
            <a:alphaModFix/>
          </a:blip>
          <a:stretch>
            <a:fillRect/>
          </a:stretch>
        </p:blipFill>
        <p:spPr>
          <a:xfrm>
            <a:off x="4744300" y="1460250"/>
            <a:ext cx="3192075" cy="2074350"/>
          </a:xfrm>
          <a:prstGeom prst="rect">
            <a:avLst/>
          </a:prstGeom>
          <a:noFill/>
          <a:ln>
            <a:noFill/>
          </a:ln>
        </p:spPr>
      </p:pic>
      <p:cxnSp>
        <p:nvCxnSpPr>
          <p:cNvPr id="391" name="Google Shape;391;p50"/>
          <p:cNvCxnSpPr/>
          <p:nvPr/>
        </p:nvCxnSpPr>
        <p:spPr>
          <a:xfrm>
            <a:off x="3306775" y="4576250"/>
            <a:ext cx="768300" cy="0"/>
          </a:xfrm>
          <a:prstGeom prst="straightConnector1">
            <a:avLst/>
          </a:prstGeom>
          <a:noFill/>
          <a:ln w="19050" cap="flat" cmpd="sng">
            <a:solidFill>
              <a:srgbClr val="00FF00"/>
            </a:solidFill>
            <a:prstDash val="solid"/>
            <a:round/>
            <a:headEnd type="none" w="med" len="med"/>
            <a:tailEnd type="none" w="med" len="med"/>
          </a:ln>
        </p:spPr>
      </p:cxnSp>
      <p:cxnSp>
        <p:nvCxnSpPr>
          <p:cNvPr id="392" name="Google Shape;392;p50"/>
          <p:cNvCxnSpPr/>
          <p:nvPr/>
        </p:nvCxnSpPr>
        <p:spPr>
          <a:xfrm rot="10800000">
            <a:off x="4075075" y="3952850"/>
            <a:ext cx="0" cy="623400"/>
          </a:xfrm>
          <a:prstGeom prst="straightConnector1">
            <a:avLst/>
          </a:prstGeom>
          <a:noFill/>
          <a:ln w="19050" cap="flat" cmpd="sng">
            <a:solidFill>
              <a:srgbClr val="FF9900"/>
            </a:solidFill>
            <a:prstDash val="solid"/>
            <a:round/>
            <a:headEnd type="none" w="med" len="med"/>
            <a:tailEnd type="none" w="med" len="med"/>
          </a:ln>
        </p:spPr>
      </p:cxnSp>
      <p:sp>
        <p:nvSpPr>
          <p:cNvPr id="394" name="Google Shape;394;p50"/>
          <p:cNvSpPr/>
          <p:nvPr/>
        </p:nvSpPr>
        <p:spPr>
          <a:xfrm>
            <a:off x="3306775" y="1893175"/>
            <a:ext cx="222600" cy="177900"/>
          </a:xfrm>
          <a:prstGeom prst="ellipse">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0"/>
          <p:cNvSpPr/>
          <p:nvPr/>
        </p:nvSpPr>
        <p:spPr>
          <a:xfrm>
            <a:off x="7444825" y="1800650"/>
            <a:ext cx="222600" cy="177900"/>
          </a:xfrm>
          <a:prstGeom prst="ellipse">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 name="Google Shape;396;p50"/>
          <p:cNvPicPr preferRelativeResize="0"/>
          <p:nvPr/>
        </p:nvPicPr>
        <p:blipFill>
          <a:blip r:embed="rId4">
            <a:alphaModFix/>
          </a:blip>
          <a:stretch>
            <a:fillRect/>
          </a:stretch>
        </p:blipFill>
        <p:spPr>
          <a:xfrm>
            <a:off x="659200" y="1417725"/>
            <a:ext cx="3281337" cy="2074350"/>
          </a:xfrm>
          <a:prstGeom prst="rect">
            <a:avLst/>
          </a:prstGeom>
          <a:noFill/>
          <a:ln>
            <a:noFill/>
          </a:ln>
        </p:spPr>
      </p:pic>
      <p:sp>
        <p:nvSpPr>
          <p:cNvPr id="397" name="Google Shape;397;p50"/>
          <p:cNvSpPr/>
          <p:nvPr/>
        </p:nvSpPr>
        <p:spPr>
          <a:xfrm>
            <a:off x="3384675" y="1800650"/>
            <a:ext cx="222600" cy="177900"/>
          </a:xfrm>
          <a:prstGeom prst="ellipse">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cxnSp>
        <p:nvCxnSpPr>
          <p:cNvPr id="403" name="Google Shape;403;p51"/>
          <p:cNvCxnSpPr/>
          <p:nvPr/>
        </p:nvCxnSpPr>
        <p:spPr>
          <a:xfrm>
            <a:off x="3306775" y="4576250"/>
            <a:ext cx="768300" cy="0"/>
          </a:xfrm>
          <a:prstGeom prst="straightConnector1">
            <a:avLst/>
          </a:prstGeom>
          <a:noFill/>
          <a:ln w="19050" cap="flat" cmpd="sng">
            <a:solidFill>
              <a:srgbClr val="00FF00"/>
            </a:solidFill>
            <a:prstDash val="solid"/>
            <a:round/>
            <a:headEnd type="none" w="med" len="med"/>
            <a:tailEnd type="none" w="med" len="med"/>
          </a:ln>
        </p:spPr>
      </p:cxnSp>
      <p:cxnSp>
        <p:nvCxnSpPr>
          <p:cNvPr id="404" name="Google Shape;404;p51"/>
          <p:cNvCxnSpPr/>
          <p:nvPr/>
        </p:nvCxnSpPr>
        <p:spPr>
          <a:xfrm rot="10800000">
            <a:off x="4075075" y="3952850"/>
            <a:ext cx="0" cy="623400"/>
          </a:xfrm>
          <a:prstGeom prst="straightConnector1">
            <a:avLst/>
          </a:prstGeom>
          <a:noFill/>
          <a:ln w="19050" cap="flat" cmpd="sng">
            <a:solidFill>
              <a:srgbClr val="FF9900"/>
            </a:solidFill>
            <a:prstDash val="solid"/>
            <a:round/>
            <a:headEnd type="none" w="med" len="med"/>
            <a:tailEnd type="none" w="med" len="med"/>
          </a:ln>
        </p:spPr>
      </p:cxnSp>
      <p:cxnSp>
        <p:nvCxnSpPr>
          <p:cNvPr id="405" name="Google Shape;405;p51"/>
          <p:cNvCxnSpPr/>
          <p:nvPr/>
        </p:nvCxnSpPr>
        <p:spPr>
          <a:xfrm>
            <a:off x="4075075" y="3952850"/>
            <a:ext cx="690300" cy="0"/>
          </a:xfrm>
          <a:prstGeom prst="straightConnector1">
            <a:avLst/>
          </a:prstGeom>
          <a:noFill/>
          <a:ln w="19050" cap="flat" cmpd="sng">
            <a:solidFill>
              <a:srgbClr val="FF0000"/>
            </a:solidFill>
            <a:prstDash val="solid"/>
            <a:round/>
            <a:headEnd type="none" w="med" len="med"/>
            <a:tailEnd type="none" w="med" len="med"/>
          </a:ln>
        </p:spPr>
      </p:cxnSp>
      <p:pic>
        <p:nvPicPr>
          <p:cNvPr id="406" name="Google Shape;406;p51"/>
          <p:cNvPicPr preferRelativeResize="0"/>
          <p:nvPr/>
        </p:nvPicPr>
        <p:blipFill>
          <a:blip r:embed="rId3">
            <a:alphaModFix/>
          </a:blip>
          <a:stretch>
            <a:fillRect/>
          </a:stretch>
        </p:blipFill>
        <p:spPr>
          <a:xfrm>
            <a:off x="660250" y="1447300"/>
            <a:ext cx="3414837" cy="2070750"/>
          </a:xfrm>
          <a:prstGeom prst="rect">
            <a:avLst/>
          </a:prstGeom>
          <a:noFill/>
          <a:ln>
            <a:noFill/>
          </a:ln>
        </p:spPr>
      </p:pic>
      <p:pic>
        <p:nvPicPr>
          <p:cNvPr id="407" name="Google Shape;407;p51"/>
          <p:cNvPicPr preferRelativeResize="0"/>
          <p:nvPr/>
        </p:nvPicPr>
        <p:blipFill>
          <a:blip r:embed="rId4">
            <a:alphaModFix/>
          </a:blip>
          <a:stretch>
            <a:fillRect/>
          </a:stretch>
        </p:blipFill>
        <p:spPr>
          <a:xfrm>
            <a:off x="4678721" y="1447311"/>
            <a:ext cx="3120974" cy="2070739"/>
          </a:xfrm>
          <a:prstGeom prst="rect">
            <a:avLst/>
          </a:prstGeom>
          <a:noFill/>
          <a:ln>
            <a:noFill/>
          </a:ln>
        </p:spPr>
      </p:pic>
      <p:sp>
        <p:nvSpPr>
          <p:cNvPr id="2" name="Oval 1">
            <a:extLst>
              <a:ext uri="{FF2B5EF4-FFF2-40B4-BE49-F238E27FC236}">
                <a16:creationId xmlns:a16="http://schemas.microsoft.com/office/drawing/2014/main" id="{87E7024D-CC13-484C-B7C7-AB41CD654EB7}"/>
              </a:ext>
            </a:extLst>
          </p:cNvPr>
          <p:cNvSpPr/>
          <p:nvPr/>
        </p:nvSpPr>
        <p:spPr>
          <a:xfrm>
            <a:off x="3418840" y="1813560"/>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615393-C9A0-481E-B888-C27AEBFC9ECB}"/>
              </a:ext>
            </a:extLst>
          </p:cNvPr>
          <p:cNvSpPr/>
          <p:nvPr/>
        </p:nvSpPr>
        <p:spPr>
          <a:xfrm>
            <a:off x="7345680" y="1813560"/>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3E34D5-7BAF-43CE-9CDF-061EEA06F3BE}"/>
                  </a:ext>
                </a:extLst>
              </p14:cNvPr>
              <p14:cNvContentPartPr/>
              <p14:nvPr/>
            </p14:nvContentPartPr>
            <p14:xfrm>
              <a:off x="6365120" y="1854000"/>
              <a:ext cx="956520" cy="1235160"/>
            </p14:xfrm>
          </p:contentPart>
        </mc:Choice>
        <mc:Fallback xmlns="">
          <p:pic>
            <p:nvPicPr>
              <p:cNvPr id="3" name="Ink 2">
                <a:extLst>
                  <a:ext uri="{FF2B5EF4-FFF2-40B4-BE49-F238E27FC236}">
                    <a16:creationId xmlns:a16="http://schemas.microsoft.com/office/drawing/2014/main" id="{F23E34D5-7BAF-43CE-9CDF-061EEA06F3BE}"/>
                  </a:ext>
                </a:extLst>
              </p:cNvPr>
              <p:cNvPicPr/>
              <p:nvPr/>
            </p:nvPicPr>
            <p:blipFill>
              <a:blip r:embed="rId6"/>
              <a:stretch>
                <a:fillRect/>
              </a:stretch>
            </p:blipFill>
            <p:spPr>
              <a:xfrm>
                <a:off x="6302120" y="1791000"/>
                <a:ext cx="1082160" cy="136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BF2EEBF-BA2B-4F31-B9D7-DEA2EDDDABB2}"/>
                  </a:ext>
                </a:extLst>
              </p14:cNvPr>
              <p14:cNvContentPartPr/>
              <p14:nvPr/>
            </p14:nvContentPartPr>
            <p14:xfrm>
              <a:off x="5040850" y="1873070"/>
              <a:ext cx="1011240" cy="1310760"/>
            </p14:xfrm>
          </p:contentPart>
        </mc:Choice>
        <mc:Fallback xmlns="">
          <p:pic>
            <p:nvPicPr>
              <p:cNvPr id="4" name="Ink 3">
                <a:extLst>
                  <a:ext uri="{FF2B5EF4-FFF2-40B4-BE49-F238E27FC236}">
                    <a16:creationId xmlns:a16="http://schemas.microsoft.com/office/drawing/2014/main" id="{ABF2EEBF-BA2B-4F31-B9D7-DEA2EDDDABB2}"/>
                  </a:ext>
                </a:extLst>
              </p:cNvPr>
              <p:cNvPicPr/>
              <p:nvPr/>
            </p:nvPicPr>
            <p:blipFill>
              <a:blip r:embed="rId8"/>
              <a:stretch>
                <a:fillRect/>
              </a:stretch>
            </p:blipFill>
            <p:spPr>
              <a:xfrm>
                <a:off x="4978210" y="1810070"/>
                <a:ext cx="1136880" cy="1436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44CFDE4-66AD-4C9C-94A4-3A6876676DDF}"/>
                  </a:ext>
                </a:extLst>
              </p14:cNvPr>
              <p14:cNvContentPartPr/>
              <p14:nvPr/>
            </p14:nvContentPartPr>
            <p14:xfrm>
              <a:off x="5961730" y="1880990"/>
              <a:ext cx="97200" cy="951840"/>
            </p14:xfrm>
          </p:contentPart>
        </mc:Choice>
        <mc:Fallback xmlns="">
          <p:pic>
            <p:nvPicPr>
              <p:cNvPr id="5" name="Ink 4">
                <a:extLst>
                  <a:ext uri="{FF2B5EF4-FFF2-40B4-BE49-F238E27FC236}">
                    <a16:creationId xmlns:a16="http://schemas.microsoft.com/office/drawing/2014/main" id="{244CFDE4-66AD-4C9C-94A4-3A6876676DDF}"/>
                  </a:ext>
                </a:extLst>
              </p:cNvPr>
              <p:cNvPicPr/>
              <p:nvPr/>
            </p:nvPicPr>
            <p:blipFill>
              <a:blip r:embed="rId10"/>
              <a:stretch>
                <a:fillRect/>
              </a:stretch>
            </p:blipFill>
            <p:spPr>
              <a:xfrm>
                <a:off x="5898730" y="1817990"/>
                <a:ext cx="222840" cy="1077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B62097FF-4D16-4D14-A00A-1544DE6C7BD4}"/>
                  </a:ext>
                </a:extLst>
              </p14:cNvPr>
              <p14:cNvContentPartPr/>
              <p14:nvPr/>
            </p14:nvContentPartPr>
            <p14:xfrm>
              <a:off x="6273490" y="1847510"/>
              <a:ext cx="1440" cy="88560"/>
            </p14:xfrm>
          </p:contentPart>
        </mc:Choice>
        <mc:Fallback xmlns="">
          <p:pic>
            <p:nvPicPr>
              <p:cNvPr id="6" name="Ink 5">
                <a:extLst>
                  <a:ext uri="{FF2B5EF4-FFF2-40B4-BE49-F238E27FC236}">
                    <a16:creationId xmlns:a16="http://schemas.microsoft.com/office/drawing/2014/main" id="{B62097FF-4D16-4D14-A00A-1544DE6C7BD4}"/>
                  </a:ext>
                </a:extLst>
              </p:cNvPr>
              <p:cNvPicPr/>
              <p:nvPr/>
            </p:nvPicPr>
            <p:blipFill>
              <a:blip r:embed="rId12"/>
              <a:stretch>
                <a:fillRect/>
              </a:stretch>
            </p:blipFill>
            <p:spPr>
              <a:xfrm>
                <a:off x="6255490" y="1829870"/>
                <a:ext cx="370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76F615C7-E97C-4CB8-8E14-2119A117F316}"/>
                  </a:ext>
                </a:extLst>
              </p14:cNvPr>
              <p14:cNvContentPartPr/>
              <p14:nvPr/>
            </p14:nvContentPartPr>
            <p14:xfrm>
              <a:off x="6310210" y="1893590"/>
              <a:ext cx="39960" cy="100440"/>
            </p14:xfrm>
          </p:contentPart>
        </mc:Choice>
        <mc:Fallback xmlns="">
          <p:pic>
            <p:nvPicPr>
              <p:cNvPr id="10" name="Ink 9">
                <a:extLst>
                  <a:ext uri="{FF2B5EF4-FFF2-40B4-BE49-F238E27FC236}">
                    <a16:creationId xmlns:a16="http://schemas.microsoft.com/office/drawing/2014/main" id="{76F615C7-E97C-4CB8-8E14-2119A117F316}"/>
                  </a:ext>
                </a:extLst>
              </p:cNvPr>
              <p:cNvPicPr/>
              <p:nvPr/>
            </p:nvPicPr>
            <p:blipFill>
              <a:blip r:embed="rId14"/>
              <a:stretch>
                <a:fillRect/>
              </a:stretch>
            </p:blipFill>
            <p:spPr>
              <a:xfrm>
                <a:off x="6247210" y="1830590"/>
                <a:ext cx="165600" cy="226080"/>
              </a:xfrm>
              <a:prstGeom prst="rect">
                <a:avLst/>
              </a:prstGeom>
            </p:spPr>
          </p:pic>
        </mc:Fallback>
      </mc:AlternateContent>
      <p:grpSp>
        <p:nvGrpSpPr>
          <p:cNvPr id="22" name="Group 21">
            <a:extLst>
              <a:ext uri="{FF2B5EF4-FFF2-40B4-BE49-F238E27FC236}">
                <a16:creationId xmlns:a16="http://schemas.microsoft.com/office/drawing/2014/main" id="{E330BBE1-A1E1-4AE2-93CC-F44DB1D94260}"/>
              </a:ext>
            </a:extLst>
          </p:cNvPr>
          <p:cNvGrpSpPr/>
          <p:nvPr/>
        </p:nvGrpSpPr>
        <p:grpSpPr>
          <a:xfrm>
            <a:off x="6254770" y="1847510"/>
            <a:ext cx="66600" cy="498960"/>
            <a:chOff x="6254770" y="1847510"/>
            <a:chExt cx="66600" cy="498960"/>
          </a:xfrm>
        </p:grpSpPr>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56DFC085-03AF-4D88-B8F7-39741292B903}"/>
                    </a:ext>
                  </a:extLst>
                </p14:cNvPr>
                <p14:cNvContentPartPr/>
                <p14:nvPr/>
              </p14:nvContentPartPr>
              <p14:xfrm>
                <a:off x="6260890" y="1898270"/>
                <a:ext cx="360" cy="360"/>
              </p14:xfrm>
            </p:contentPart>
          </mc:Choice>
          <mc:Fallback xmlns="">
            <p:pic>
              <p:nvPicPr>
                <p:cNvPr id="7" name="Ink 6">
                  <a:extLst>
                    <a:ext uri="{FF2B5EF4-FFF2-40B4-BE49-F238E27FC236}">
                      <a16:creationId xmlns:a16="http://schemas.microsoft.com/office/drawing/2014/main" id="{56DFC085-03AF-4D88-B8F7-39741292B903}"/>
                    </a:ext>
                  </a:extLst>
                </p:cNvPr>
                <p:cNvPicPr/>
                <p:nvPr/>
              </p:nvPicPr>
              <p:blipFill>
                <a:blip r:embed="rId16"/>
                <a:stretch>
                  <a:fillRect/>
                </a:stretch>
              </p:blipFill>
              <p:spPr>
                <a:xfrm>
                  <a:off x="6251890" y="1889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745CC774-13A5-4A2B-8568-169ACA6A5998}"/>
                    </a:ext>
                  </a:extLst>
                </p14:cNvPr>
                <p14:cNvContentPartPr/>
                <p14:nvPr/>
              </p14:nvContentPartPr>
              <p14:xfrm>
                <a:off x="6260890" y="1898270"/>
                <a:ext cx="360" cy="360"/>
              </p14:xfrm>
            </p:contentPart>
          </mc:Choice>
          <mc:Fallback xmlns="">
            <p:pic>
              <p:nvPicPr>
                <p:cNvPr id="8" name="Ink 7">
                  <a:extLst>
                    <a:ext uri="{FF2B5EF4-FFF2-40B4-BE49-F238E27FC236}">
                      <a16:creationId xmlns:a16="http://schemas.microsoft.com/office/drawing/2014/main" id="{745CC774-13A5-4A2B-8568-169ACA6A5998}"/>
                    </a:ext>
                  </a:extLst>
                </p:cNvPr>
                <p:cNvPicPr/>
                <p:nvPr/>
              </p:nvPicPr>
              <p:blipFill>
                <a:blip r:embed="rId16"/>
                <a:stretch>
                  <a:fillRect/>
                </a:stretch>
              </p:blipFill>
              <p:spPr>
                <a:xfrm>
                  <a:off x="6251890" y="1889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9ED25909-15F9-4634-B856-9084896035DF}"/>
                    </a:ext>
                  </a:extLst>
                </p14:cNvPr>
                <p14:cNvContentPartPr/>
                <p14:nvPr/>
              </p14:nvContentPartPr>
              <p14:xfrm>
                <a:off x="6254770" y="1847510"/>
                <a:ext cx="25920" cy="88560"/>
              </p14:xfrm>
            </p:contentPart>
          </mc:Choice>
          <mc:Fallback xmlns="">
            <p:pic>
              <p:nvPicPr>
                <p:cNvPr id="11" name="Ink 10">
                  <a:extLst>
                    <a:ext uri="{FF2B5EF4-FFF2-40B4-BE49-F238E27FC236}">
                      <a16:creationId xmlns:a16="http://schemas.microsoft.com/office/drawing/2014/main" id="{9ED25909-15F9-4634-B856-9084896035DF}"/>
                    </a:ext>
                  </a:extLst>
                </p:cNvPr>
                <p:cNvPicPr/>
                <p:nvPr/>
              </p:nvPicPr>
              <p:blipFill>
                <a:blip r:embed="rId19"/>
                <a:stretch>
                  <a:fillRect/>
                </a:stretch>
              </p:blipFill>
              <p:spPr>
                <a:xfrm>
                  <a:off x="6245770" y="1838870"/>
                  <a:ext cx="435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7C7C6F2B-C1DC-48CF-A8D1-A73125F09ED1}"/>
                    </a:ext>
                  </a:extLst>
                </p14:cNvPr>
                <p14:cNvContentPartPr/>
                <p14:nvPr/>
              </p14:nvContentPartPr>
              <p14:xfrm>
                <a:off x="6279610" y="2012750"/>
                <a:ext cx="10800" cy="122760"/>
              </p14:xfrm>
            </p:contentPart>
          </mc:Choice>
          <mc:Fallback xmlns="">
            <p:pic>
              <p:nvPicPr>
                <p:cNvPr id="13" name="Ink 12">
                  <a:extLst>
                    <a:ext uri="{FF2B5EF4-FFF2-40B4-BE49-F238E27FC236}">
                      <a16:creationId xmlns:a16="http://schemas.microsoft.com/office/drawing/2014/main" id="{7C7C6F2B-C1DC-48CF-A8D1-A73125F09ED1}"/>
                    </a:ext>
                  </a:extLst>
                </p:cNvPr>
                <p:cNvPicPr/>
                <p:nvPr/>
              </p:nvPicPr>
              <p:blipFill>
                <a:blip r:embed="rId21"/>
                <a:stretch>
                  <a:fillRect/>
                </a:stretch>
              </p:blipFill>
              <p:spPr>
                <a:xfrm>
                  <a:off x="6270970" y="2004110"/>
                  <a:ext cx="284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3F1F5CFC-4843-488E-9BCE-CCBD6873D4FE}"/>
                    </a:ext>
                  </a:extLst>
                </p14:cNvPr>
                <p14:cNvContentPartPr/>
                <p14:nvPr/>
              </p14:nvContentPartPr>
              <p14:xfrm>
                <a:off x="6311650" y="2260430"/>
                <a:ext cx="9720" cy="86040"/>
              </p14:xfrm>
            </p:contentPart>
          </mc:Choice>
          <mc:Fallback xmlns="">
            <p:pic>
              <p:nvPicPr>
                <p:cNvPr id="14" name="Ink 13">
                  <a:extLst>
                    <a:ext uri="{FF2B5EF4-FFF2-40B4-BE49-F238E27FC236}">
                      <a16:creationId xmlns:a16="http://schemas.microsoft.com/office/drawing/2014/main" id="{3F1F5CFC-4843-488E-9BCE-CCBD6873D4FE}"/>
                    </a:ext>
                  </a:extLst>
                </p:cNvPr>
                <p:cNvPicPr/>
                <p:nvPr/>
              </p:nvPicPr>
              <p:blipFill>
                <a:blip r:embed="rId23"/>
                <a:stretch>
                  <a:fillRect/>
                </a:stretch>
              </p:blipFill>
              <p:spPr>
                <a:xfrm>
                  <a:off x="6302650" y="2251790"/>
                  <a:ext cx="27360" cy="103680"/>
                </a:xfrm>
                <a:prstGeom prst="rect">
                  <a:avLst/>
                </a:prstGeom>
              </p:spPr>
            </p:pic>
          </mc:Fallback>
        </mc:AlternateContent>
      </p:grpSp>
      <p:grpSp>
        <p:nvGrpSpPr>
          <p:cNvPr id="27" name="Group 26">
            <a:extLst>
              <a:ext uri="{FF2B5EF4-FFF2-40B4-BE49-F238E27FC236}">
                <a16:creationId xmlns:a16="http://schemas.microsoft.com/office/drawing/2014/main" id="{422384B5-7630-4AB2-A099-3629C58CBC28}"/>
              </a:ext>
            </a:extLst>
          </p:cNvPr>
          <p:cNvGrpSpPr/>
          <p:nvPr/>
        </p:nvGrpSpPr>
        <p:grpSpPr>
          <a:xfrm>
            <a:off x="6330730" y="2539790"/>
            <a:ext cx="1117800" cy="682560"/>
            <a:chOff x="6330730" y="2539790"/>
            <a:chExt cx="1117800" cy="682560"/>
          </a:xfrm>
        </p:grpSpPr>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8B6868C2-D682-4D7B-A439-7E7FE9D9EC81}"/>
                    </a:ext>
                  </a:extLst>
                </p14:cNvPr>
                <p14:cNvContentPartPr/>
                <p14:nvPr/>
              </p14:nvContentPartPr>
              <p14:xfrm>
                <a:off x="6330730" y="2539790"/>
                <a:ext cx="20160" cy="202320"/>
              </p14:xfrm>
            </p:contentPart>
          </mc:Choice>
          <mc:Fallback xmlns="">
            <p:pic>
              <p:nvPicPr>
                <p:cNvPr id="15" name="Ink 14">
                  <a:extLst>
                    <a:ext uri="{FF2B5EF4-FFF2-40B4-BE49-F238E27FC236}">
                      <a16:creationId xmlns:a16="http://schemas.microsoft.com/office/drawing/2014/main" id="{8B6868C2-D682-4D7B-A439-7E7FE9D9EC81}"/>
                    </a:ext>
                  </a:extLst>
                </p:cNvPr>
                <p:cNvPicPr/>
                <p:nvPr/>
              </p:nvPicPr>
              <p:blipFill>
                <a:blip r:embed="rId25"/>
                <a:stretch>
                  <a:fillRect/>
                </a:stretch>
              </p:blipFill>
              <p:spPr>
                <a:xfrm>
                  <a:off x="6321730" y="2531150"/>
                  <a:ext cx="378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83C2FBF4-1CD9-43CA-813C-F0E231146517}"/>
                    </a:ext>
                  </a:extLst>
                </p14:cNvPr>
                <p14:cNvContentPartPr/>
                <p14:nvPr/>
              </p14:nvContentPartPr>
              <p14:xfrm>
                <a:off x="6342970" y="2876390"/>
                <a:ext cx="19800" cy="113760"/>
              </p14:xfrm>
            </p:contentPart>
          </mc:Choice>
          <mc:Fallback xmlns="">
            <p:pic>
              <p:nvPicPr>
                <p:cNvPr id="16" name="Ink 15">
                  <a:extLst>
                    <a:ext uri="{FF2B5EF4-FFF2-40B4-BE49-F238E27FC236}">
                      <a16:creationId xmlns:a16="http://schemas.microsoft.com/office/drawing/2014/main" id="{83C2FBF4-1CD9-43CA-813C-F0E231146517}"/>
                    </a:ext>
                  </a:extLst>
                </p:cNvPr>
                <p:cNvPicPr/>
                <p:nvPr/>
              </p:nvPicPr>
              <p:blipFill>
                <a:blip r:embed="rId27"/>
                <a:stretch>
                  <a:fillRect/>
                </a:stretch>
              </p:blipFill>
              <p:spPr>
                <a:xfrm>
                  <a:off x="6333970" y="2867750"/>
                  <a:ext cx="37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49D50182-60AE-4085-9BCE-6A0AAFBDF8A4}"/>
                    </a:ext>
                  </a:extLst>
                </p14:cNvPr>
                <p14:cNvContentPartPr/>
                <p14:nvPr/>
              </p14:nvContentPartPr>
              <p14:xfrm>
                <a:off x="6400570" y="3136670"/>
                <a:ext cx="14760" cy="85680"/>
              </p14:xfrm>
            </p:contentPart>
          </mc:Choice>
          <mc:Fallback xmlns="">
            <p:pic>
              <p:nvPicPr>
                <p:cNvPr id="17" name="Ink 16">
                  <a:extLst>
                    <a:ext uri="{FF2B5EF4-FFF2-40B4-BE49-F238E27FC236}">
                      <a16:creationId xmlns:a16="http://schemas.microsoft.com/office/drawing/2014/main" id="{49D50182-60AE-4085-9BCE-6A0AAFBDF8A4}"/>
                    </a:ext>
                  </a:extLst>
                </p:cNvPr>
                <p:cNvPicPr/>
                <p:nvPr/>
              </p:nvPicPr>
              <p:blipFill>
                <a:blip r:embed="rId29"/>
                <a:stretch>
                  <a:fillRect/>
                </a:stretch>
              </p:blipFill>
              <p:spPr>
                <a:xfrm>
                  <a:off x="6391570" y="3128030"/>
                  <a:ext cx="324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9C3280EF-6848-418D-A259-015CA8BFAF27}"/>
                    </a:ext>
                  </a:extLst>
                </p14:cNvPr>
                <p14:cNvContentPartPr/>
                <p14:nvPr/>
              </p14:nvContentPartPr>
              <p14:xfrm>
                <a:off x="6508570" y="3212990"/>
                <a:ext cx="164520" cy="360"/>
              </p14:xfrm>
            </p:contentPart>
          </mc:Choice>
          <mc:Fallback xmlns="">
            <p:pic>
              <p:nvPicPr>
                <p:cNvPr id="18" name="Ink 17">
                  <a:extLst>
                    <a:ext uri="{FF2B5EF4-FFF2-40B4-BE49-F238E27FC236}">
                      <a16:creationId xmlns:a16="http://schemas.microsoft.com/office/drawing/2014/main" id="{9C3280EF-6848-418D-A259-015CA8BFAF27}"/>
                    </a:ext>
                  </a:extLst>
                </p:cNvPr>
                <p:cNvPicPr/>
                <p:nvPr/>
              </p:nvPicPr>
              <p:blipFill>
                <a:blip r:embed="rId31"/>
                <a:stretch>
                  <a:fillRect/>
                </a:stretch>
              </p:blipFill>
              <p:spPr>
                <a:xfrm>
                  <a:off x="6499570" y="3204350"/>
                  <a:ext cx="182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AB618A39-D9C6-483C-8F3C-0584AEC1D2BA}"/>
                    </a:ext>
                  </a:extLst>
                </p14:cNvPr>
                <p14:cNvContentPartPr/>
                <p14:nvPr/>
              </p14:nvContentPartPr>
              <p14:xfrm>
                <a:off x="6762730" y="3212990"/>
                <a:ext cx="151920" cy="360"/>
              </p14:xfrm>
            </p:contentPart>
          </mc:Choice>
          <mc:Fallback xmlns="">
            <p:pic>
              <p:nvPicPr>
                <p:cNvPr id="19" name="Ink 18">
                  <a:extLst>
                    <a:ext uri="{FF2B5EF4-FFF2-40B4-BE49-F238E27FC236}">
                      <a16:creationId xmlns:a16="http://schemas.microsoft.com/office/drawing/2014/main" id="{AB618A39-D9C6-483C-8F3C-0584AEC1D2BA}"/>
                    </a:ext>
                  </a:extLst>
                </p:cNvPr>
                <p:cNvPicPr/>
                <p:nvPr/>
              </p:nvPicPr>
              <p:blipFill>
                <a:blip r:embed="rId33"/>
                <a:stretch>
                  <a:fillRect/>
                </a:stretch>
              </p:blipFill>
              <p:spPr>
                <a:xfrm>
                  <a:off x="6753730" y="3204350"/>
                  <a:ext cx="169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DC4D068F-A5B7-4EED-BE26-797A89E536C2}"/>
                    </a:ext>
                  </a:extLst>
                </p14:cNvPr>
                <p14:cNvContentPartPr/>
                <p14:nvPr/>
              </p14:nvContentPartPr>
              <p14:xfrm>
                <a:off x="7016530" y="3135590"/>
                <a:ext cx="166680" cy="52200"/>
              </p14:xfrm>
            </p:contentPart>
          </mc:Choice>
          <mc:Fallback xmlns="">
            <p:pic>
              <p:nvPicPr>
                <p:cNvPr id="20" name="Ink 19">
                  <a:extLst>
                    <a:ext uri="{FF2B5EF4-FFF2-40B4-BE49-F238E27FC236}">
                      <a16:creationId xmlns:a16="http://schemas.microsoft.com/office/drawing/2014/main" id="{DC4D068F-A5B7-4EED-BE26-797A89E536C2}"/>
                    </a:ext>
                  </a:extLst>
                </p:cNvPr>
                <p:cNvPicPr/>
                <p:nvPr/>
              </p:nvPicPr>
              <p:blipFill>
                <a:blip r:embed="rId35"/>
                <a:stretch>
                  <a:fillRect/>
                </a:stretch>
              </p:blipFill>
              <p:spPr>
                <a:xfrm>
                  <a:off x="7007530" y="3126950"/>
                  <a:ext cx="18432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9E26FA3E-A509-427A-9E9E-C01DF16C57BB}"/>
                    </a:ext>
                  </a:extLst>
                </p14:cNvPr>
                <p14:cNvContentPartPr/>
                <p14:nvPr/>
              </p14:nvContentPartPr>
              <p14:xfrm>
                <a:off x="7251610" y="3120110"/>
                <a:ext cx="148320" cy="16920"/>
              </p14:xfrm>
            </p:contentPart>
          </mc:Choice>
          <mc:Fallback xmlns="">
            <p:pic>
              <p:nvPicPr>
                <p:cNvPr id="23" name="Ink 22">
                  <a:extLst>
                    <a:ext uri="{FF2B5EF4-FFF2-40B4-BE49-F238E27FC236}">
                      <a16:creationId xmlns:a16="http://schemas.microsoft.com/office/drawing/2014/main" id="{9E26FA3E-A509-427A-9E9E-C01DF16C57BB}"/>
                    </a:ext>
                  </a:extLst>
                </p:cNvPr>
                <p:cNvPicPr/>
                <p:nvPr/>
              </p:nvPicPr>
              <p:blipFill>
                <a:blip r:embed="rId37"/>
                <a:stretch>
                  <a:fillRect/>
                </a:stretch>
              </p:blipFill>
              <p:spPr>
                <a:xfrm>
                  <a:off x="7242610" y="3111470"/>
                  <a:ext cx="1659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CB8B885E-B252-41E6-85A1-63A8031EC655}"/>
                    </a:ext>
                  </a:extLst>
                </p14:cNvPr>
                <p14:cNvContentPartPr/>
                <p14:nvPr/>
              </p14:nvContentPartPr>
              <p14:xfrm>
                <a:off x="7435570" y="2927870"/>
                <a:ext cx="360" cy="120240"/>
              </p14:xfrm>
            </p:contentPart>
          </mc:Choice>
          <mc:Fallback xmlns="">
            <p:pic>
              <p:nvPicPr>
                <p:cNvPr id="25" name="Ink 24">
                  <a:extLst>
                    <a:ext uri="{FF2B5EF4-FFF2-40B4-BE49-F238E27FC236}">
                      <a16:creationId xmlns:a16="http://schemas.microsoft.com/office/drawing/2014/main" id="{CB8B885E-B252-41E6-85A1-63A8031EC655}"/>
                    </a:ext>
                  </a:extLst>
                </p:cNvPr>
                <p:cNvPicPr/>
                <p:nvPr/>
              </p:nvPicPr>
              <p:blipFill>
                <a:blip r:embed="rId39"/>
                <a:stretch>
                  <a:fillRect/>
                </a:stretch>
              </p:blipFill>
              <p:spPr>
                <a:xfrm>
                  <a:off x="7426570" y="2919230"/>
                  <a:ext cx="1800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75BE4F69-5384-4F26-A1DF-50A4144DFBF3}"/>
                    </a:ext>
                  </a:extLst>
                </p14:cNvPr>
                <p14:cNvContentPartPr/>
                <p14:nvPr/>
              </p14:nvContentPartPr>
              <p14:xfrm>
                <a:off x="7441330" y="2750030"/>
                <a:ext cx="7200" cy="127080"/>
              </p14:xfrm>
            </p:contentPart>
          </mc:Choice>
          <mc:Fallback xmlns="">
            <p:pic>
              <p:nvPicPr>
                <p:cNvPr id="26" name="Ink 25">
                  <a:extLst>
                    <a:ext uri="{FF2B5EF4-FFF2-40B4-BE49-F238E27FC236}">
                      <a16:creationId xmlns:a16="http://schemas.microsoft.com/office/drawing/2014/main" id="{75BE4F69-5384-4F26-A1DF-50A4144DFBF3}"/>
                    </a:ext>
                  </a:extLst>
                </p:cNvPr>
                <p:cNvPicPr/>
                <p:nvPr/>
              </p:nvPicPr>
              <p:blipFill>
                <a:blip r:embed="rId41"/>
                <a:stretch>
                  <a:fillRect/>
                </a:stretch>
              </p:blipFill>
              <p:spPr>
                <a:xfrm>
                  <a:off x="7432690" y="2741030"/>
                  <a:ext cx="24840" cy="144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4D6CBD3-BDF2-47A3-9D62-B6D74112AFAE}"/>
                  </a:ext>
                </a:extLst>
              </p14:cNvPr>
              <p14:cNvContentPartPr/>
              <p14:nvPr/>
            </p14:nvContentPartPr>
            <p14:xfrm>
              <a:off x="7416130" y="2564270"/>
              <a:ext cx="75600" cy="109080"/>
            </p14:xfrm>
          </p:contentPart>
        </mc:Choice>
        <mc:Fallback xmlns="">
          <p:pic>
            <p:nvPicPr>
              <p:cNvPr id="28" name="Ink 27">
                <a:extLst>
                  <a:ext uri="{FF2B5EF4-FFF2-40B4-BE49-F238E27FC236}">
                    <a16:creationId xmlns:a16="http://schemas.microsoft.com/office/drawing/2014/main" id="{F4D6CBD3-BDF2-47A3-9D62-B6D74112AFAE}"/>
                  </a:ext>
                </a:extLst>
              </p:cNvPr>
              <p:cNvPicPr/>
              <p:nvPr/>
            </p:nvPicPr>
            <p:blipFill>
              <a:blip r:embed="rId43"/>
              <a:stretch>
                <a:fillRect/>
              </a:stretch>
            </p:blipFill>
            <p:spPr>
              <a:xfrm>
                <a:off x="7407490" y="2555630"/>
                <a:ext cx="9324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B9FAA6FA-72D5-47BC-A8E0-64ECCF6504DD}"/>
                  </a:ext>
                </a:extLst>
              </p14:cNvPr>
              <p14:cNvContentPartPr/>
              <p14:nvPr/>
            </p14:nvContentPartPr>
            <p14:xfrm>
              <a:off x="5911690" y="3212990"/>
              <a:ext cx="360" cy="360"/>
            </p14:xfrm>
          </p:contentPart>
        </mc:Choice>
        <mc:Fallback xmlns="">
          <p:pic>
            <p:nvPicPr>
              <p:cNvPr id="29" name="Ink 28">
                <a:extLst>
                  <a:ext uri="{FF2B5EF4-FFF2-40B4-BE49-F238E27FC236}">
                    <a16:creationId xmlns:a16="http://schemas.microsoft.com/office/drawing/2014/main" id="{B9FAA6FA-72D5-47BC-A8E0-64ECCF6504DD}"/>
                  </a:ext>
                </a:extLst>
              </p:cNvPr>
              <p:cNvPicPr/>
              <p:nvPr/>
            </p:nvPicPr>
            <p:blipFill>
              <a:blip r:embed="rId16"/>
              <a:stretch>
                <a:fillRect/>
              </a:stretch>
            </p:blipFill>
            <p:spPr>
              <a:xfrm>
                <a:off x="5902690" y="3204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Ink 38">
                <a:extLst>
                  <a:ext uri="{FF2B5EF4-FFF2-40B4-BE49-F238E27FC236}">
                    <a16:creationId xmlns:a16="http://schemas.microsoft.com/office/drawing/2014/main" id="{DFE68402-9867-44ED-A3E2-D12BACB0F528}"/>
                  </a:ext>
                </a:extLst>
              </p14:cNvPr>
              <p14:cNvContentPartPr/>
              <p14:nvPr/>
            </p14:nvContentPartPr>
            <p14:xfrm>
              <a:off x="7040840" y="1803240"/>
              <a:ext cx="417240" cy="382320"/>
            </p14:xfrm>
          </p:contentPart>
        </mc:Choice>
        <mc:Fallback xmlns="">
          <p:pic>
            <p:nvPicPr>
              <p:cNvPr id="39" name="Ink 38">
                <a:extLst>
                  <a:ext uri="{FF2B5EF4-FFF2-40B4-BE49-F238E27FC236}">
                    <a16:creationId xmlns:a16="http://schemas.microsoft.com/office/drawing/2014/main" id="{DFE68402-9867-44ED-A3E2-D12BACB0F528}"/>
                  </a:ext>
                </a:extLst>
              </p:cNvPr>
              <p:cNvPicPr/>
              <p:nvPr/>
            </p:nvPicPr>
            <p:blipFill>
              <a:blip r:embed="rId46"/>
              <a:stretch>
                <a:fillRect/>
              </a:stretch>
            </p:blipFill>
            <p:spPr>
              <a:xfrm>
                <a:off x="7031840" y="1794240"/>
                <a:ext cx="43488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1" name="Ink 40">
                <a:extLst>
                  <a:ext uri="{FF2B5EF4-FFF2-40B4-BE49-F238E27FC236}">
                    <a16:creationId xmlns:a16="http://schemas.microsoft.com/office/drawing/2014/main" id="{08697C62-65A2-4215-9F96-D321FB09FEB0}"/>
                  </a:ext>
                </a:extLst>
              </p14:cNvPr>
              <p14:cNvContentPartPr/>
              <p14:nvPr/>
            </p14:nvContentPartPr>
            <p14:xfrm>
              <a:off x="6293840" y="1883520"/>
              <a:ext cx="122760" cy="1291320"/>
            </p14:xfrm>
          </p:contentPart>
        </mc:Choice>
        <mc:Fallback xmlns="">
          <p:pic>
            <p:nvPicPr>
              <p:cNvPr id="41" name="Ink 40">
                <a:extLst>
                  <a:ext uri="{FF2B5EF4-FFF2-40B4-BE49-F238E27FC236}">
                    <a16:creationId xmlns:a16="http://schemas.microsoft.com/office/drawing/2014/main" id="{08697C62-65A2-4215-9F96-D321FB09FEB0}"/>
                  </a:ext>
                </a:extLst>
              </p:cNvPr>
              <p:cNvPicPr/>
              <p:nvPr/>
            </p:nvPicPr>
            <p:blipFill>
              <a:blip r:embed="rId48"/>
              <a:stretch>
                <a:fillRect/>
              </a:stretch>
            </p:blipFill>
            <p:spPr>
              <a:xfrm>
                <a:off x="6231200" y="1820880"/>
                <a:ext cx="248400" cy="1416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2" name="Ink 41">
                <a:extLst>
                  <a:ext uri="{FF2B5EF4-FFF2-40B4-BE49-F238E27FC236}">
                    <a16:creationId xmlns:a16="http://schemas.microsoft.com/office/drawing/2014/main" id="{DA489A73-7277-424A-9FC0-652BD9D42A18}"/>
                  </a:ext>
                </a:extLst>
              </p14:cNvPr>
              <p14:cNvContentPartPr/>
              <p14:nvPr/>
            </p14:nvContentPartPr>
            <p14:xfrm>
              <a:off x="6456200" y="2615760"/>
              <a:ext cx="961560" cy="559440"/>
            </p14:xfrm>
          </p:contentPart>
        </mc:Choice>
        <mc:Fallback xmlns="">
          <p:pic>
            <p:nvPicPr>
              <p:cNvPr id="42" name="Ink 41">
                <a:extLst>
                  <a:ext uri="{FF2B5EF4-FFF2-40B4-BE49-F238E27FC236}">
                    <a16:creationId xmlns:a16="http://schemas.microsoft.com/office/drawing/2014/main" id="{DA489A73-7277-424A-9FC0-652BD9D42A18}"/>
                  </a:ext>
                </a:extLst>
              </p:cNvPr>
              <p:cNvPicPr/>
              <p:nvPr/>
            </p:nvPicPr>
            <p:blipFill>
              <a:blip r:embed="rId50"/>
              <a:stretch>
                <a:fillRect/>
              </a:stretch>
            </p:blipFill>
            <p:spPr>
              <a:xfrm>
                <a:off x="6393560" y="2553120"/>
                <a:ext cx="108720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3" name="Ink 42">
                <a:extLst>
                  <a:ext uri="{FF2B5EF4-FFF2-40B4-BE49-F238E27FC236}">
                    <a16:creationId xmlns:a16="http://schemas.microsoft.com/office/drawing/2014/main" id="{712DFCE6-4F2C-4AFD-A734-8AEC84E6DEED}"/>
                  </a:ext>
                </a:extLst>
              </p14:cNvPr>
              <p14:cNvContentPartPr/>
              <p14:nvPr/>
            </p14:nvContentPartPr>
            <p14:xfrm>
              <a:off x="5861840" y="3065400"/>
              <a:ext cx="26280" cy="124920"/>
            </p14:xfrm>
          </p:contentPart>
        </mc:Choice>
        <mc:Fallback xmlns="">
          <p:pic>
            <p:nvPicPr>
              <p:cNvPr id="43" name="Ink 42">
                <a:extLst>
                  <a:ext uri="{FF2B5EF4-FFF2-40B4-BE49-F238E27FC236}">
                    <a16:creationId xmlns:a16="http://schemas.microsoft.com/office/drawing/2014/main" id="{712DFCE6-4F2C-4AFD-A734-8AEC84E6DEED}"/>
                  </a:ext>
                </a:extLst>
              </p:cNvPr>
              <p:cNvPicPr/>
              <p:nvPr/>
            </p:nvPicPr>
            <p:blipFill>
              <a:blip r:embed="rId52"/>
              <a:stretch>
                <a:fillRect/>
              </a:stretch>
            </p:blipFill>
            <p:spPr>
              <a:xfrm>
                <a:off x="5798840" y="3002400"/>
                <a:ext cx="151920" cy="250560"/>
              </a:xfrm>
              <a:prstGeom prst="rect">
                <a:avLst/>
              </a:prstGeom>
            </p:spPr>
          </p:pic>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cxnSp>
        <p:nvCxnSpPr>
          <p:cNvPr id="413" name="Google Shape;413;p52"/>
          <p:cNvCxnSpPr/>
          <p:nvPr/>
        </p:nvCxnSpPr>
        <p:spPr>
          <a:xfrm>
            <a:off x="3306775" y="4576250"/>
            <a:ext cx="768300" cy="0"/>
          </a:xfrm>
          <a:prstGeom prst="straightConnector1">
            <a:avLst/>
          </a:prstGeom>
          <a:noFill/>
          <a:ln w="19050" cap="flat" cmpd="sng">
            <a:solidFill>
              <a:srgbClr val="00FF00"/>
            </a:solidFill>
            <a:prstDash val="solid"/>
            <a:round/>
            <a:headEnd type="none" w="med" len="med"/>
            <a:tailEnd type="none" w="med" len="med"/>
          </a:ln>
        </p:spPr>
      </p:cxnSp>
      <p:cxnSp>
        <p:nvCxnSpPr>
          <p:cNvPr id="414" name="Google Shape;414;p52"/>
          <p:cNvCxnSpPr/>
          <p:nvPr/>
        </p:nvCxnSpPr>
        <p:spPr>
          <a:xfrm rot="10800000">
            <a:off x="4075075" y="3952850"/>
            <a:ext cx="0" cy="623400"/>
          </a:xfrm>
          <a:prstGeom prst="straightConnector1">
            <a:avLst/>
          </a:prstGeom>
          <a:noFill/>
          <a:ln w="19050" cap="flat" cmpd="sng">
            <a:solidFill>
              <a:srgbClr val="FF9900"/>
            </a:solidFill>
            <a:prstDash val="solid"/>
            <a:round/>
            <a:headEnd type="none" w="med" len="med"/>
            <a:tailEnd type="none" w="med" len="med"/>
          </a:ln>
        </p:spPr>
      </p:cxnSp>
      <p:cxnSp>
        <p:nvCxnSpPr>
          <p:cNvPr id="415" name="Google Shape;415;p52"/>
          <p:cNvCxnSpPr/>
          <p:nvPr/>
        </p:nvCxnSpPr>
        <p:spPr>
          <a:xfrm>
            <a:off x="4075075" y="3952850"/>
            <a:ext cx="690300" cy="0"/>
          </a:xfrm>
          <a:prstGeom prst="straightConnector1">
            <a:avLst/>
          </a:prstGeom>
          <a:noFill/>
          <a:ln w="19050" cap="flat" cmpd="sng">
            <a:solidFill>
              <a:srgbClr val="FF0000"/>
            </a:solidFill>
            <a:prstDash val="solid"/>
            <a:round/>
            <a:headEnd type="none" w="med" len="med"/>
            <a:tailEnd type="none" w="med" len="med"/>
          </a:ln>
        </p:spPr>
      </p:cxnSp>
      <p:pic>
        <p:nvPicPr>
          <p:cNvPr id="416" name="Google Shape;416;p52"/>
          <p:cNvPicPr preferRelativeResize="0"/>
          <p:nvPr/>
        </p:nvPicPr>
        <p:blipFill>
          <a:blip r:embed="rId3">
            <a:alphaModFix/>
          </a:blip>
          <a:stretch>
            <a:fillRect/>
          </a:stretch>
        </p:blipFill>
        <p:spPr>
          <a:xfrm>
            <a:off x="544525" y="1489025"/>
            <a:ext cx="3381601" cy="2074100"/>
          </a:xfrm>
          <a:prstGeom prst="rect">
            <a:avLst/>
          </a:prstGeom>
          <a:noFill/>
          <a:ln>
            <a:noFill/>
          </a:ln>
        </p:spPr>
      </p:pic>
      <p:pic>
        <p:nvPicPr>
          <p:cNvPr id="417" name="Google Shape;417;p52"/>
          <p:cNvPicPr preferRelativeResize="0"/>
          <p:nvPr/>
        </p:nvPicPr>
        <p:blipFill>
          <a:blip r:embed="rId4">
            <a:alphaModFix/>
          </a:blip>
          <a:stretch>
            <a:fillRect/>
          </a:stretch>
        </p:blipFill>
        <p:spPr>
          <a:xfrm>
            <a:off x="4896750" y="1441313"/>
            <a:ext cx="3439651" cy="2169525"/>
          </a:xfrm>
          <a:prstGeom prst="rect">
            <a:avLst/>
          </a:prstGeom>
          <a:noFill/>
          <a:ln>
            <a:noFill/>
          </a:ln>
        </p:spPr>
      </p:pic>
      <p:cxnSp>
        <p:nvCxnSpPr>
          <p:cNvPr id="418" name="Google Shape;418;p52"/>
          <p:cNvCxnSpPr/>
          <p:nvPr/>
        </p:nvCxnSpPr>
        <p:spPr>
          <a:xfrm rot="10800000">
            <a:off x="4765375" y="3952850"/>
            <a:ext cx="0" cy="623400"/>
          </a:xfrm>
          <a:prstGeom prst="straightConnector1">
            <a:avLst/>
          </a:prstGeom>
          <a:noFill/>
          <a:ln w="19050" cap="flat" cmpd="sng">
            <a:solidFill>
              <a:srgbClr val="FF9900"/>
            </a:solidFill>
            <a:prstDash val="solid"/>
            <a:round/>
            <a:headEnd type="none" w="med" len="med"/>
            <a:tailEnd type="none" w="med" len="med"/>
          </a:ln>
        </p:spPr>
      </p:cxnSp>
      <p:cxnSp>
        <p:nvCxnSpPr>
          <p:cNvPr id="419" name="Google Shape;419;p52"/>
          <p:cNvCxnSpPr/>
          <p:nvPr/>
        </p:nvCxnSpPr>
        <p:spPr>
          <a:xfrm>
            <a:off x="4765375" y="4576250"/>
            <a:ext cx="768300" cy="0"/>
          </a:xfrm>
          <a:prstGeom prst="straightConnector1">
            <a:avLst/>
          </a:prstGeom>
          <a:noFill/>
          <a:ln w="19050" cap="flat" cmpd="sng">
            <a:solidFill>
              <a:srgbClr val="00FF00"/>
            </a:solidFill>
            <a:prstDash val="solid"/>
            <a:round/>
            <a:headEnd type="none" w="med" len="med"/>
            <a:tailEnd type="none" w="med" len="med"/>
          </a:ln>
        </p:spPr>
      </p:cxnSp>
      <p:sp>
        <p:nvSpPr>
          <p:cNvPr id="10" name="Oval 9">
            <a:extLst>
              <a:ext uri="{FF2B5EF4-FFF2-40B4-BE49-F238E27FC236}">
                <a16:creationId xmlns:a16="http://schemas.microsoft.com/office/drawing/2014/main" id="{AB75DB50-D3F8-4078-90E4-3FB112A075DA}"/>
              </a:ext>
            </a:extLst>
          </p:cNvPr>
          <p:cNvSpPr/>
          <p:nvPr/>
        </p:nvSpPr>
        <p:spPr>
          <a:xfrm>
            <a:off x="3452165" y="1890609"/>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FF36A5A-FF30-4205-B154-2634BF1CD888}"/>
              </a:ext>
            </a:extLst>
          </p:cNvPr>
          <p:cNvSpPr/>
          <p:nvPr/>
        </p:nvSpPr>
        <p:spPr>
          <a:xfrm>
            <a:off x="7889240" y="1874784"/>
            <a:ext cx="238760" cy="2032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fixed ƒ</a:t>
            </a:r>
            <a:endParaRPr/>
          </a:p>
        </p:txBody>
      </p:sp>
      <p:pic>
        <p:nvPicPr>
          <p:cNvPr id="425" name="Google Shape;425;p53"/>
          <p:cNvPicPr preferRelativeResize="0"/>
          <p:nvPr/>
        </p:nvPicPr>
        <p:blipFill>
          <a:blip r:embed="rId3">
            <a:alphaModFix/>
          </a:blip>
          <a:stretch>
            <a:fillRect/>
          </a:stretch>
        </p:blipFill>
        <p:spPr>
          <a:xfrm>
            <a:off x="1556938" y="1460250"/>
            <a:ext cx="5918825" cy="2893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5: RC Oscillator</a:t>
            </a:r>
            <a:endParaRPr dirty="0"/>
          </a:p>
        </p:txBody>
      </p:sp>
      <mc:AlternateContent xmlns:mc="http://schemas.openxmlformats.org/markup-compatibility/2006" xmlns:a14="http://schemas.microsoft.com/office/drawing/2010/main">
        <mc:Choice Requires="a14">
          <p:sp>
            <p:nvSpPr>
              <p:cNvPr id="431" name="Google Shape;431;p54"/>
              <p:cNvSpPr txBox="1">
                <a:spLocks noGrp="1"/>
              </p:cNvSpPr>
              <p:nvPr>
                <p:ph type="body" idx="1"/>
              </p:nvPr>
            </p:nvSpPr>
            <p:spPr>
              <a:xfrm>
                <a:off x="654450" y="1403300"/>
                <a:ext cx="7835100" cy="3231300"/>
              </a:xfrm>
              <a:prstGeom prst="rect">
                <a:avLst/>
              </a:prstGeom>
            </p:spPr>
            <p:txBody>
              <a:bodyPr spcFirstLastPara="1" wrap="square" lIns="91425" tIns="91425" rIns="91425" bIns="91425" anchor="t" anchorCtr="0">
                <a:normAutofit/>
              </a:bodyPr>
              <a:lstStyle/>
              <a:p>
                <a:pPr marL="0" indent="0">
                  <a:buNone/>
                </a:pPr>
                <a:r>
                  <a:rPr lang="en-US" sz="1600" dirty="0"/>
                  <a:t>If the time for the capacitor to charge depends on </a:t>
                </a:r>
                <a14:m>
                  <m:oMath xmlns:m="http://schemas.openxmlformats.org/officeDocument/2006/math">
                    <m:r>
                      <m:rPr>
                        <m:sty m:val="p"/>
                      </m:rPr>
                      <a:rPr lang="en-US" sz="1600" b="0" i="1" smtClean="0">
                        <a:solidFill>
                          <a:srgbClr val="AA72D4"/>
                        </a:solidFill>
                        <a:latin typeface="Cambria Math" panose="02040503050406030204" pitchFamily="18" charset="0"/>
                        <a:ea typeface="Cambria Math" panose="02040503050406030204" pitchFamily="18" charset="0"/>
                      </a:rPr>
                      <m:t>τ</m:t>
                    </m:r>
                    <m:r>
                      <a:rPr lang="en-US" sz="1600" b="0" i="1" smtClean="0">
                        <a:solidFill>
                          <a:srgbClr val="AA72D4"/>
                        </a:solidFill>
                        <a:latin typeface="Cambria Math" panose="02040503050406030204" pitchFamily="18" charset="0"/>
                      </a:rPr>
                      <m:t>=</m:t>
                    </m:r>
                    <m:r>
                      <a:rPr lang="en-US" sz="1600" b="0" i="1" smtClean="0">
                        <a:solidFill>
                          <a:srgbClr val="AA72D4"/>
                        </a:solidFill>
                        <a:latin typeface="Cambria Math" panose="02040503050406030204" pitchFamily="18" charset="0"/>
                      </a:rPr>
                      <m:t>𝑅𝐶</m:t>
                    </m:r>
                  </m:oMath>
                </a14:m>
                <a:r>
                  <a:rPr lang="en-US" sz="1600" dirty="0">
                    <a:solidFill>
                      <a:srgbClr val="AA72D4"/>
                    </a:solidFill>
                  </a:rPr>
                  <a:t>, </a:t>
                </a:r>
                <a:r>
                  <a:rPr lang="en-US" sz="1600" dirty="0">
                    <a:solidFill>
                      <a:schemeClr val="bg1"/>
                    </a:solidFill>
                  </a:rPr>
                  <a:t>then the period of the oscillating circuit</a:t>
                </a:r>
                <a:endParaRPr lang="en-US" sz="1600" dirty="0">
                  <a:solidFill>
                    <a:srgbClr val="AA72D4"/>
                  </a:solidFill>
                </a:endParaRPr>
              </a:p>
              <a:p>
                <a:pPr marL="0" lvl="0" indent="0" algn="l" rtl="0">
                  <a:spcBef>
                    <a:spcPts val="1200"/>
                  </a:spcBef>
                  <a:spcAft>
                    <a:spcPts val="0"/>
                  </a:spcAft>
                  <a:buNone/>
                </a:pPr>
                <a:r>
                  <a:rPr lang="en-US" sz="1600" dirty="0"/>
                  <a:t>	a) depends on the supply voltage</a:t>
                </a:r>
              </a:p>
              <a:p>
                <a:pPr marL="0" lvl="0" indent="0" algn="l" rtl="0">
                  <a:spcBef>
                    <a:spcPts val="1200"/>
                  </a:spcBef>
                  <a:spcAft>
                    <a:spcPts val="0"/>
                  </a:spcAft>
                  <a:buNone/>
                </a:pPr>
                <a:r>
                  <a:rPr lang="en-US" sz="1600" dirty="0"/>
                  <a:t>	b) is also proportional to </a:t>
                </a:r>
                <a14:m>
                  <m:oMath xmlns:m="http://schemas.openxmlformats.org/officeDocument/2006/math">
                    <m:r>
                      <a:rPr lang="en-US" sz="2000" b="0" i="1" smtClean="0">
                        <a:solidFill>
                          <a:srgbClr val="AA72D4"/>
                        </a:solidFill>
                        <a:latin typeface="Cambria Math" panose="02040503050406030204" pitchFamily="18" charset="0"/>
                      </a:rPr>
                      <m:t>𝑅𝐶</m:t>
                    </m:r>
                  </m:oMath>
                </a14:m>
                <a:endParaRPr lang="en-US" sz="2000" dirty="0"/>
              </a:p>
              <a:p>
                <a:pPr marL="0" lvl="0" indent="0" algn="l" rtl="0">
                  <a:spcBef>
                    <a:spcPts val="1200"/>
                  </a:spcBef>
                  <a:spcAft>
                    <a:spcPts val="0"/>
                  </a:spcAft>
                  <a:buNone/>
                </a:pPr>
                <a:r>
                  <a:rPr lang="en-US" sz="1600" dirty="0"/>
                  <a:t>	c) is proportional to   </a:t>
                </a:r>
                <a14:m>
                  <m:oMath xmlns:m="http://schemas.openxmlformats.org/officeDocument/2006/math">
                    <m:f>
                      <m:fPr>
                        <m:ctrlPr>
                          <a:rPr lang="en-US" sz="2000" b="0" i="1" smtClean="0">
                            <a:solidFill>
                              <a:srgbClr val="AA72D4"/>
                            </a:solidFill>
                            <a:latin typeface="Cambria Math" panose="02040503050406030204" pitchFamily="18" charset="0"/>
                            <a:ea typeface="Cambria Math" panose="02040503050406030204" pitchFamily="18" charset="0"/>
                          </a:rPr>
                        </m:ctrlPr>
                      </m:fPr>
                      <m:num>
                        <m:r>
                          <a:rPr lang="en-US" sz="2000" i="1">
                            <a:solidFill>
                              <a:srgbClr val="AA72D4"/>
                            </a:solidFill>
                            <a:latin typeface="Cambria Math" panose="02040503050406030204" pitchFamily="18" charset="0"/>
                            <a:ea typeface="Cambria Math" panose="02040503050406030204" pitchFamily="18" charset="0"/>
                          </a:rPr>
                          <m:t>1</m:t>
                        </m:r>
                      </m:num>
                      <m:den>
                        <m:r>
                          <a:rPr lang="en-US" sz="2000" b="0" i="1" smtClean="0">
                            <a:solidFill>
                              <a:srgbClr val="AA72D4"/>
                            </a:solidFill>
                            <a:latin typeface="Cambria Math" panose="02040503050406030204" pitchFamily="18" charset="0"/>
                            <a:ea typeface="Cambria Math" panose="02040503050406030204" pitchFamily="18" charset="0"/>
                          </a:rPr>
                          <m:t>𝑅𝐶</m:t>
                        </m:r>
                      </m:den>
                    </m:f>
                    <m:r>
                      <a:rPr lang="en-US" sz="2000" b="0" i="1" smtClean="0">
                        <a:solidFill>
                          <a:srgbClr val="AA72D4"/>
                        </a:solidFill>
                        <a:latin typeface="Cambria Math" panose="02040503050406030204" pitchFamily="18" charset="0"/>
                      </a:rPr>
                      <m:t> </m:t>
                    </m:r>
                  </m:oMath>
                </a14:m>
                <a:r>
                  <a:rPr lang="en-US" sz="1600" dirty="0"/>
                  <a:t>	</a:t>
                </a:r>
              </a:p>
              <a:p>
                <a:pPr marL="0" lvl="0" indent="0" algn="l" rtl="0">
                  <a:spcBef>
                    <a:spcPts val="1200"/>
                  </a:spcBef>
                  <a:spcAft>
                    <a:spcPts val="0"/>
                  </a:spcAft>
                  <a:buNone/>
                </a:pPr>
                <a:r>
                  <a:rPr lang="en-US" sz="1600" dirty="0"/>
                  <a:t>	d) depends on the current </a:t>
                </a:r>
              </a:p>
              <a:p>
                <a:pPr marL="0" lvl="0" indent="0" algn="l" rtl="0">
                  <a:spcBef>
                    <a:spcPts val="1200"/>
                  </a:spcBef>
                  <a:spcAft>
                    <a:spcPts val="1200"/>
                  </a:spcAft>
                  <a:buNone/>
                </a:pPr>
                <a:endParaRPr dirty="0"/>
              </a:p>
            </p:txBody>
          </p:sp>
        </mc:Choice>
        <mc:Fallback xmlns="">
          <p:sp>
            <p:nvSpPr>
              <p:cNvPr id="431" name="Google Shape;431;p54"/>
              <p:cNvSpPr txBox="1">
                <a:spLocks noGrp="1" noRot="1" noChangeAspect="1" noMove="1" noResize="1" noEditPoints="1" noAdjustHandles="1" noChangeArrowheads="1" noChangeShapeType="1" noTextEdit="1"/>
              </p:cNvSpPr>
              <p:nvPr>
                <p:ph type="body" idx="1"/>
              </p:nvPr>
            </p:nvSpPr>
            <p:spPr>
              <a:xfrm>
                <a:off x="654450" y="1403300"/>
                <a:ext cx="7835100" cy="3231300"/>
              </a:xfrm>
              <a:prstGeom prst="rect">
                <a:avLst/>
              </a:prstGeom>
              <a:blipFill>
                <a:blip r:embed="rId3"/>
                <a:stretch>
                  <a:fillRect l="-389"/>
                </a:stretch>
              </a:blipFill>
            </p:spPr>
            <p:txBody>
              <a:bodyPr/>
              <a:lstStyle/>
              <a:p>
                <a:r>
                  <a:rPr lang="en-US">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5: RC Oscillator</a:t>
            </a:r>
            <a:endParaRPr dirty="0"/>
          </a:p>
        </p:txBody>
      </p:sp>
      <mc:AlternateContent xmlns:mc="http://schemas.openxmlformats.org/markup-compatibility/2006" xmlns:a14="http://schemas.microsoft.com/office/drawing/2010/main">
        <mc:Choice Requires="a14">
          <p:sp>
            <p:nvSpPr>
              <p:cNvPr id="431" name="Google Shape;431;p54"/>
              <p:cNvSpPr txBox="1">
                <a:spLocks noGrp="1"/>
              </p:cNvSpPr>
              <p:nvPr>
                <p:ph type="body" idx="1"/>
              </p:nvPr>
            </p:nvSpPr>
            <p:spPr>
              <a:xfrm>
                <a:off x="654450" y="1403300"/>
                <a:ext cx="7835100" cy="3435148"/>
              </a:xfrm>
              <a:prstGeom prst="rect">
                <a:avLst/>
              </a:prstGeom>
            </p:spPr>
            <p:txBody>
              <a:bodyPr spcFirstLastPara="1" wrap="square" lIns="91425" tIns="91425" rIns="91425" bIns="91425" anchor="t" anchorCtr="0">
                <a:normAutofit fontScale="92500" lnSpcReduction="20000"/>
              </a:bodyPr>
              <a:lstStyle/>
              <a:p>
                <a:pPr marL="0" indent="0">
                  <a:buNone/>
                </a:pPr>
                <a:r>
                  <a:rPr lang="en-US" sz="1600" dirty="0"/>
                  <a:t>If the time for the capacitor to charge is depends on </a:t>
                </a:r>
                <a14:m>
                  <m:oMath xmlns:m="http://schemas.openxmlformats.org/officeDocument/2006/math">
                    <m:r>
                      <m:rPr>
                        <m:sty m:val="p"/>
                      </m:rPr>
                      <a:rPr lang="en-US" sz="1600" b="0" i="1" smtClean="0">
                        <a:solidFill>
                          <a:srgbClr val="AA72D4"/>
                        </a:solidFill>
                        <a:latin typeface="Cambria Math" panose="02040503050406030204" pitchFamily="18" charset="0"/>
                        <a:ea typeface="Cambria Math" panose="02040503050406030204" pitchFamily="18" charset="0"/>
                      </a:rPr>
                      <m:t>τ</m:t>
                    </m:r>
                    <m:r>
                      <a:rPr lang="en-US" sz="1600" b="0" i="1" smtClean="0">
                        <a:solidFill>
                          <a:srgbClr val="AA72D4"/>
                        </a:solidFill>
                        <a:latin typeface="Cambria Math" panose="02040503050406030204" pitchFamily="18" charset="0"/>
                      </a:rPr>
                      <m:t>=</m:t>
                    </m:r>
                    <m:r>
                      <a:rPr lang="en-US" sz="1600" b="0" i="1" smtClean="0">
                        <a:solidFill>
                          <a:srgbClr val="AA72D4"/>
                        </a:solidFill>
                        <a:latin typeface="Cambria Math" panose="02040503050406030204" pitchFamily="18" charset="0"/>
                      </a:rPr>
                      <m:t>𝑅𝐶</m:t>
                    </m:r>
                  </m:oMath>
                </a14:m>
                <a:r>
                  <a:rPr lang="en-US" sz="1600" dirty="0">
                    <a:solidFill>
                      <a:srgbClr val="AA72D4"/>
                    </a:solidFill>
                  </a:rPr>
                  <a:t>, </a:t>
                </a:r>
                <a:r>
                  <a:rPr lang="en-US" sz="1600" dirty="0">
                    <a:solidFill>
                      <a:schemeClr val="bg1"/>
                    </a:solidFill>
                  </a:rPr>
                  <a:t>then the period of the oscillating circuit</a:t>
                </a:r>
                <a:endParaRPr lang="en-US" sz="1600" dirty="0">
                  <a:solidFill>
                    <a:srgbClr val="AA72D4"/>
                  </a:solidFill>
                </a:endParaRPr>
              </a:p>
              <a:p>
                <a:pPr marL="0" lvl="0" indent="0" algn="l" rtl="0">
                  <a:spcBef>
                    <a:spcPts val="1200"/>
                  </a:spcBef>
                  <a:spcAft>
                    <a:spcPts val="0"/>
                  </a:spcAft>
                  <a:buNone/>
                </a:pPr>
                <a:r>
                  <a:rPr lang="en-US" sz="1600" dirty="0"/>
                  <a:t>	a) depends on the supply voltage</a:t>
                </a:r>
              </a:p>
              <a:p>
                <a:pPr marL="0" lvl="0" indent="0" algn="l" rtl="0">
                  <a:spcBef>
                    <a:spcPts val="1200"/>
                  </a:spcBef>
                  <a:spcAft>
                    <a:spcPts val="0"/>
                  </a:spcAft>
                  <a:buNone/>
                </a:pPr>
                <a:r>
                  <a:rPr lang="en-US" sz="1600" dirty="0"/>
                  <a:t>	</a:t>
                </a:r>
                <a:r>
                  <a:rPr lang="en-US" sz="1600" dirty="0">
                    <a:solidFill>
                      <a:srgbClr val="AA72D4"/>
                    </a:solidFill>
                  </a:rPr>
                  <a:t>b) is also proportional to </a:t>
                </a:r>
                <a14:m>
                  <m:oMath xmlns:m="http://schemas.openxmlformats.org/officeDocument/2006/math">
                    <m:r>
                      <a:rPr lang="en-US" sz="2000" b="0" i="1" smtClean="0">
                        <a:solidFill>
                          <a:srgbClr val="AA72D4"/>
                        </a:solidFill>
                        <a:latin typeface="Cambria Math" panose="02040503050406030204" pitchFamily="18" charset="0"/>
                      </a:rPr>
                      <m:t>𝑅𝐶</m:t>
                    </m:r>
                  </m:oMath>
                </a14:m>
                <a:endParaRPr lang="en-US" sz="2000" dirty="0">
                  <a:solidFill>
                    <a:srgbClr val="AA72D4"/>
                  </a:solidFill>
                </a:endParaRPr>
              </a:p>
              <a:p>
                <a:pPr marL="0" lvl="0" indent="0" algn="l" rtl="0">
                  <a:spcBef>
                    <a:spcPts val="1200"/>
                  </a:spcBef>
                  <a:spcAft>
                    <a:spcPts val="0"/>
                  </a:spcAft>
                  <a:buNone/>
                </a:pPr>
                <a:r>
                  <a:rPr lang="en-US" sz="1600" dirty="0"/>
                  <a:t>	c) is proportional to   </a:t>
                </a:r>
                <a14:m>
                  <m:oMath xmlns:m="http://schemas.openxmlformats.org/officeDocument/2006/math">
                    <m:f>
                      <m:fPr>
                        <m:ctrlPr>
                          <a:rPr lang="en-US" sz="2000" b="0" i="1" smtClean="0">
                            <a:solidFill>
                              <a:srgbClr val="AA72D4"/>
                            </a:solidFill>
                            <a:latin typeface="Cambria Math" panose="02040503050406030204" pitchFamily="18" charset="0"/>
                            <a:ea typeface="Cambria Math" panose="02040503050406030204" pitchFamily="18" charset="0"/>
                          </a:rPr>
                        </m:ctrlPr>
                      </m:fPr>
                      <m:num>
                        <m:r>
                          <a:rPr lang="en-US" sz="2000" i="1">
                            <a:solidFill>
                              <a:srgbClr val="AA72D4"/>
                            </a:solidFill>
                            <a:latin typeface="Cambria Math" panose="02040503050406030204" pitchFamily="18" charset="0"/>
                            <a:ea typeface="Cambria Math" panose="02040503050406030204" pitchFamily="18" charset="0"/>
                          </a:rPr>
                          <m:t>1</m:t>
                        </m:r>
                      </m:num>
                      <m:den>
                        <m:r>
                          <a:rPr lang="en-US" sz="2000" b="0" i="1" smtClean="0">
                            <a:solidFill>
                              <a:srgbClr val="AA72D4"/>
                            </a:solidFill>
                            <a:latin typeface="Cambria Math" panose="02040503050406030204" pitchFamily="18" charset="0"/>
                            <a:ea typeface="Cambria Math" panose="02040503050406030204" pitchFamily="18" charset="0"/>
                          </a:rPr>
                          <m:t>𝑅𝐶</m:t>
                        </m:r>
                      </m:den>
                    </m:f>
                    <m:r>
                      <a:rPr lang="en-US" sz="2000" b="0" i="1" smtClean="0">
                        <a:solidFill>
                          <a:srgbClr val="AA72D4"/>
                        </a:solidFill>
                        <a:latin typeface="Cambria Math" panose="02040503050406030204" pitchFamily="18" charset="0"/>
                      </a:rPr>
                      <m:t> </m:t>
                    </m:r>
                  </m:oMath>
                </a14:m>
                <a:r>
                  <a:rPr lang="en-US" sz="1600" dirty="0"/>
                  <a:t>	</a:t>
                </a:r>
              </a:p>
              <a:p>
                <a:pPr marL="0" lvl="0" indent="0" algn="l" rtl="0">
                  <a:spcBef>
                    <a:spcPts val="1200"/>
                  </a:spcBef>
                  <a:spcAft>
                    <a:spcPts val="0"/>
                  </a:spcAft>
                  <a:buNone/>
                </a:pPr>
                <a:r>
                  <a:rPr lang="en-US" sz="1600" dirty="0"/>
                  <a:t>	d) depends on the current </a:t>
                </a:r>
              </a:p>
              <a:p>
                <a:pPr marL="0" lvl="0" indent="0" algn="l" rtl="0">
                  <a:spcBef>
                    <a:spcPts val="1200"/>
                  </a:spcBef>
                  <a:spcAft>
                    <a:spcPts val="0"/>
                  </a:spcAft>
                  <a:buNone/>
                </a:pPr>
                <a:endParaRPr lang="en-US" sz="1600" dirty="0"/>
              </a:p>
              <a:p>
                <a:pPr marL="0" indent="0">
                  <a:spcBef>
                    <a:spcPts val="1200"/>
                  </a:spcBef>
                  <a:spcAft>
                    <a:spcPts val="1200"/>
                  </a:spcAft>
                  <a:buNone/>
                </a:pPr>
                <a:r>
                  <a:rPr lang="en-US" sz="1400" dirty="0"/>
                  <a:t>How long the circuit takes to oscillate between high and low is another way of thinking of period. This </a:t>
                </a:r>
                <a:r>
                  <a:rPr lang="en-US" sz="1400" dirty="0">
                    <a:solidFill>
                      <a:srgbClr val="AA72D4"/>
                    </a:solidFill>
                  </a:rPr>
                  <a:t>depends on the time for the capacitor to charge.</a:t>
                </a:r>
              </a:p>
              <a:p>
                <a:pPr marL="0" lvl="0" indent="0" algn="l" rtl="0">
                  <a:spcBef>
                    <a:spcPts val="1200"/>
                  </a:spcBef>
                  <a:spcAft>
                    <a:spcPts val="1200"/>
                  </a:spcAft>
                  <a:buNone/>
                </a:pPr>
                <a:endParaRPr dirty="0"/>
              </a:p>
            </p:txBody>
          </p:sp>
        </mc:Choice>
        <mc:Fallback xmlns="">
          <p:sp>
            <p:nvSpPr>
              <p:cNvPr id="431" name="Google Shape;431;p54"/>
              <p:cNvSpPr txBox="1">
                <a:spLocks noGrp="1" noRot="1" noChangeAspect="1" noMove="1" noResize="1" noEditPoints="1" noAdjustHandles="1" noChangeArrowheads="1" noChangeShapeType="1" noTextEdit="1"/>
              </p:cNvSpPr>
              <p:nvPr>
                <p:ph type="body" idx="1"/>
              </p:nvPr>
            </p:nvSpPr>
            <p:spPr>
              <a:xfrm>
                <a:off x="654450" y="1403300"/>
                <a:ext cx="7835100" cy="3435148"/>
              </a:xfrm>
              <a:prstGeom prst="rect">
                <a:avLst/>
              </a:prstGeom>
              <a:blipFill>
                <a:blip r:embed="rId3"/>
                <a:stretch>
                  <a:fillRect l="-311"/>
                </a:stretch>
              </a:blipFill>
            </p:spPr>
            <p:txBody>
              <a:bodyPr/>
              <a:lstStyle/>
              <a:p>
                <a:r>
                  <a:rPr lang="en-US">
                    <a:noFill/>
                  </a:rPr>
                  <a:t> </a:t>
                </a:r>
              </a:p>
            </p:txBody>
          </p:sp>
        </mc:Fallback>
      </mc:AlternateContent>
    </p:spTree>
    <p:extLst>
      <p:ext uri="{BB962C8B-B14F-4D97-AF65-F5344CB8AC3E}">
        <p14:creationId xmlns:p14="http://schemas.microsoft.com/office/powerpoint/2010/main" val="3727639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7"/>
          <p:cNvSpPr txBox="1">
            <a:spLocks noGrp="1"/>
          </p:cNvSpPr>
          <p:nvPr>
            <p:ph type="title"/>
          </p:nvPr>
        </p:nvSpPr>
        <p:spPr>
          <a:xfrm>
            <a:off x="1013725" y="1907675"/>
            <a:ext cx="7038900" cy="138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500"/>
              <a:t>Demo Part 1</a:t>
            </a:r>
            <a:endParaRPr sz="3500"/>
          </a:p>
          <a:p>
            <a:pPr marL="0" lvl="0" indent="0" algn="ctr" rtl="0">
              <a:spcBef>
                <a:spcPts val="0"/>
              </a:spcBef>
              <a:spcAft>
                <a:spcPts val="0"/>
              </a:spcAft>
              <a:buNone/>
            </a:pPr>
            <a:r>
              <a:rPr lang="en" sz="3500"/>
              <a:t>Fixed RC Oscillator</a:t>
            </a:r>
            <a:endParaRPr sz="3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Video - Leon Theremin</a:t>
            </a:r>
            <a:endParaRPr/>
          </a:p>
        </p:txBody>
      </p:sp>
      <p:pic>
        <p:nvPicPr>
          <p:cNvPr id="3" name="Online Media 2" title="Leon Theremin playing his own instrument">
            <a:hlinkClick r:id="" action="ppaction://media"/>
            <a:extLst>
              <a:ext uri="{FF2B5EF4-FFF2-40B4-BE49-F238E27FC236}">
                <a16:creationId xmlns:a16="http://schemas.microsoft.com/office/drawing/2014/main" id="{DCF4B558-A963-4CFF-976A-D64D187D2917}"/>
              </a:ext>
            </a:extLst>
          </p:cNvPr>
          <p:cNvPicPr>
            <a:picLocks noRot="1" noChangeAspect="1"/>
          </p:cNvPicPr>
          <p:nvPr>
            <a:videoFile r:link="rId1"/>
          </p:nvPr>
        </p:nvPicPr>
        <p:blipFill>
          <a:blip r:embed="rId4"/>
          <a:stretch>
            <a:fillRect/>
          </a:stretch>
        </p:blipFill>
        <p:spPr>
          <a:xfrm>
            <a:off x="2578100" y="1241637"/>
            <a:ext cx="3987800" cy="2990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sp>
        <p:nvSpPr>
          <p:cNvPr id="17" name="Rectángulo 16">
            <a:extLst>
              <a:ext uri="{FF2B5EF4-FFF2-40B4-BE49-F238E27FC236}">
                <a16:creationId xmlns:a16="http://schemas.microsoft.com/office/drawing/2014/main" id="{E53BFBF0-9A92-455B-BBBE-6F7A11D0B5F5}"/>
              </a:ext>
            </a:extLst>
          </p:cNvPr>
          <p:cNvSpPr/>
          <p:nvPr/>
        </p:nvSpPr>
        <p:spPr>
          <a:xfrm>
            <a:off x="5953066" y="2852420"/>
            <a:ext cx="1371080" cy="916840"/>
          </a:xfrm>
          <a:prstGeom prst="rect">
            <a:avLst/>
          </a:prstGeom>
          <a:solidFill>
            <a:schemeClr val="bg1">
              <a:alpha val="5000"/>
            </a:schemeClr>
          </a:solidFill>
          <a:ln w="3600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a:solidFill>
                  <a:schemeClr val="tx1"/>
                </a:solidFill>
              </a:rPr>
              <a:t>Speaker</a:t>
            </a:r>
          </a:p>
        </p:txBody>
      </p:sp>
      <p:sp>
        <p:nvSpPr>
          <p:cNvPr id="5" name="Rectángulo 16">
            <a:extLst>
              <a:ext uri="{FF2B5EF4-FFF2-40B4-BE49-F238E27FC236}">
                <a16:creationId xmlns:a16="http://schemas.microsoft.com/office/drawing/2014/main" id="{DF30A053-50AB-453E-8D79-B181614A57A9}"/>
              </a:ext>
            </a:extLst>
          </p:cNvPr>
          <p:cNvSpPr/>
          <p:nvPr/>
        </p:nvSpPr>
        <p:spPr>
          <a:xfrm>
            <a:off x="2792524" y="1111350"/>
            <a:ext cx="1371080" cy="916840"/>
          </a:xfrm>
          <a:prstGeom prst="rect">
            <a:avLst/>
          </a:prstGeom>
          <a:solidFill>
            <a:srgbClr val="92D050">
              <a:alpha val="30000"/>
            </a:srgbClr>
          </a:solidFill>
          <a:ln w="360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fr-FR">
                <a:solidFill>
                  <a:schemeClr val="tx1"/>
                </a:solidFill>
              </a:rPr>
              <a:t>RC Oscillator</a:t>
            </a:r>
          </a:p>
          <a:p>
            <a:pPr algn="ctr"/>
            <a:r>
              <a:rPr lang="fr-FR">
                <a:solidFill>
                  <a:schemeClr val="tx1"/>
                </a:solidFill>
              </a:rPr>
              <a:t>Fixed </a:t>
            </a:r>
            <a:r>
              <a:rPr lang="en" sz="1400">
                <a:solidFill>
                  <a:schemeClr val="tx1"/>
                </a:solidFill>
              </a:rPr>
              <a:t>ƒ</a:t>
            </a:r>
            <a:endParaRPr lang="fr-FR">
              <a:solidFill>
                <a:schemeClr val="tx1"/>
              </a:solidFill>
            </a:endParaRPr>
          </a:p>
        </p:txBody>
      </p:sp>
      <p:sp>
        <p:nvSpPr>
          <p:cNvPr id="6" name="Rectángulo 16">
            <a:extLst>
              <a:ext uri="{FF2B5EF4-FFF2-40B4-BE49-F238E27FC236}">
                <a16:creationId xmlns:a16="http://schemas.microsoft.com/office/drawing/2014/main" id="{E6A18456-713F-4004-B7E9-B5E0DB8A5561}"/>
              </a:ext>
            </a:extLst>
          </p:cNvPr>
          <p:cNvSpPr/>
          <p:nvPr/>
        </p:nvSpPr>
        <p:spPr>
          <a:xfrm>
            <a:off x="4011204" y="2853690"/>
            <a:ext cx="1371080" cy="916840"/>
          </a:xfrm>
          <a:prstGeom prst="rect">
            <a:avLst/>
          </a:prstGeom>
          <a:solidFill>
            <a:schemeClr val="bg1">
              <a:alpha val="5000"/>
            </a:schemeClr>
          </a:solidFill>
          <a:ln w="36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a:solidFill>
                  <a:schemeClr val="tx1"/>
                </a:solidFill>
              </a:rPr>
              <a:t>Amplifier</a:t>
            </a:r>
          </a:p>
        </p:txBody>
      </p:sp>
      <p:sp>
        <p:nvSpPr>
          <p:cNvPr id="7" name="Rectángulo 16">
            <a:extLst>
              <a:ext uri="{FF2B5EF4-FFF2-40B4-BE49-F238E27FC236}">
                <a16:creationId xmlns:a16="http://schemas.microsoft.com/office/drawing/2014/main" id="{07C63B90-8FE5-4679-BB7E-26177F3CA62F}"/>
              </a:ext>
            </a:extLst>
          </p:cNvPr>
          <p:cNvSpPr/>
          <p:nvPr/>
        </p:nvSpPr>
        <p:spPr>
          <a:xfrm>
            <a:off x="1882942" y="2870150"/>
            <a:ext cx="1371080" cy="916840"/>
          </a:xfrm>
          <a:prstGeom prst="rect">
            <a:avLst/>
          </a:prstGeom>
          <a:solidFill>
            <a:schemeClr val="bg1">
              <a:alpha val="5000"/>
            </a:schemeClr>
          </a:solidFill>
          <a:ln w="36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a:solidFill>
                  <a:schemeClr val="tx1"/>
                </a:solidFill>
              </a:rPr>
              <a:t>Mixer</a:t>
            </a:r>
          </a:p>
        </p:txBody>
      </p:sp>
      <p:sp>
        <p:nvSpPr>
          <p:cNvPr id="8" name="Rectángulo 16">
            <a:extLst>
              <a:ext uri="{FF2B5EF4-FFF2-40B4-BE49-F238E27FC236}">
                <a16:creationId xmlns:a16="http://schemas.microsoft.com/office/drawing/2014/main" id="{BF030213-FF53-48D4-88BE-8A387D5A12EF}"/>
              </a:ext>
            </a:extLst>
          </p:cNvPr>
          <p:cNvSpPr/>
          <p:nvPr/>
        </p:nvSpPr>
        <p:spPr>
          <a:xfrm>
            <a:off x="4920786" y="1111350"/>
            <a:ext cx="1371080" cy="916840"/>
          </a:xfrm>
          <a:prstGeom prst="rect">
            <a:avLst/>
          </a:prstGeom>
          <a:solidFill>
            <a:schemeClr val="bg1">
              <a:alpha val="5000"/>
            </a:schemeClr>
          </a:solidFill>
          <a:ln w="36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66CC00"/>
              </a:solidFill>
            </a:endParaRPr>
          </a:p>
        </p:txBody>
      </p:sp>
      <p:cxnSp>
        <p:nvCxnSpPr>
          <p:cNvPr id="18" name="Straight Connector 17">
            <a:extLst>
              <a:ext uri="{FF2B5EF4-FFF2-40B4-BE49-F238E27FC236}">
                <a16:creationId xmlns:a16="http://schemas.microsoft.com/office/drawing/2014/main" id="{7056DED0-3E05-4BC5-8F2F-92228E69EB62}"/>
              </a:ext>
            </a:extLst>
          </p:cNvPr>
          <p:cNvCxnSpPr>
            <a:cxnSpLocks/>
            <a:stCxn id="6" idx="3"/>
            <a:endCxn id="17" idx="1"/>
          </p:cNvCxnSpPr>
          <p:nvPr/>
        </p:nvCxnSpPr>
        <p:spPr>
          <a:xfrm flipV="1">
            <a:off x="5382284" y="3310840"/>
            <a:ext cx="570782" cy="127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0BF26F5-3F0D-4048-BDDC-BA0DE169DEC2}"/>
              </a:ext>
            </a:extLst>
          </p:cNvPr>
          <p:cNvCxnSpPr>
            <a:cxnSpLocks/>
          </p:cNvCxnSpPr>
          <p:nvPr/>
        </p:nvCxnSpPr>
        <p:spPr>
          <a:xfrm>
            <a:off x="3254022" y="3328570"/>
            <a:ext cx="757182" cy="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1DB8775D-594B-4180-9E1C-603A6F25CEB6}"/>
              </a:ext>
            </a:extLst>
          </p:cNvPr>
          <p:cNvCxnSpPr>
            <a:cxnSpLocks/>
            <a:stCxn id="5" idx="2"/>
          </p:cNvCxnSpPr>
          <p:nvPr/>
        </p:nvCxnSpPr>
        <p:spPr>
          <a:xfrm rot="5400000">
            <a:off x="2774354" y="1664840"/>
            <a:ext cx="340360" cy="1067060"/>
          </a:xfrm>
          <a:prstGeom prst="bentConnector2">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23BA77AA-7755-4210-B83F-281BAB49EB93}"/>
              </a:ext>
            </a:extLst>
          </p:cNvPr>
          <p:cNvCxnSpPr>
            <a:cxnSpLocks/>
          </p:cNvCxnSpPr>
          <p:nvPr/>
        </p:nvCxnSpPr>
        <p:spPr>
          <a:xfrm>
            <a:off x="2405924" y="2368550"/>
            <a:ext cx="0" cy="48387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0343C63-BD24-4832-B82F-035FE3DE4D19}"/>
              </a:ext>
            </a:extLst>
          </p:cNvPr>
          <p:cNvCxnSpPr/>
          <p:nvPr/>
        </p:nvCxnSpPr>
        <p:spPr>
          <a:xfrm flipV="1">
            <a:off x="2944534" y="2610485"/>
            <a:ext cx="0" cy="24193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55A3938-6EB4-47F5-BF64-25E1EAA8BD63}"/>
              </a:ext>
            </a:extLst>
          </p:cNvPr>
          <p:cNvCxnSpPr/>
          <p:nvPr/>
        </p:nvCxnSpPr>
        <p:spPr>
          <a:xfrm>
            <a:off x="2944534" y="2610485"/>
            <a:ext cx="266179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2A34C2C-6432-40D4-9353-8447AAE408C9}"/>
              </a:ext>
            </a:extLst>
          </p:cNvPr>
          <p:cNvCxnSpPr>
            <a:endCxn id="8" idx="2"/>
          </p:cNvCxnSpPr>
          <p:nvPr/>
        </p:nvCxnSpPr>
        <p:spPr>
          <a:xfrm flipV="1">
            <a:off x="5606326" y="2028190"/>
            <a:ext cx="0" cy="582295"/>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78883957-B983-42E8-83E4-64C461829E11}"/>
              </a:ext>
            </a:extLst>
          </p:cNvPr>
          <p:cNvSpPr txBox="1"/>
          <p:nvPr/>
        </p:nvSpPr>
        <p:spPr>
          <a:xfrm>
            <a:off x="4985803" y="1308681"/>
            <a:ext cx="1241045" cy="738664"/>
          </a:xfrm>
          <a:prstGeom prst="rect">
            <a:avLst/>
          </a:prstGeom>
          <a:noFill/>
        </p:spPr>
        <p:txBody>
          <a:bodyPr wrap="none" rtlCol="0">
            <a:spAutoFit/>
          </a:bodyPr>
          <a:lstStyle/>
          <a:p>
            <a:pPr algn="ctr"/>
            <a:r>
              <a:rPr lang="fr-FR">
                <a:solidFill>
                  <a:schemeClr val="tx1"/>
                </a:solidFill>
              </a:rPr>
              <a:t>RC Oscillator</a:t>
            </a:r>
          </a:p>
          <a:p>
            <a:pPr algn="ctr"/>
            <a:r>
              <a:rPr lang="fr-FR">
                <a:solidFill>
                  <a:schemeClr val="tx1"/>
                </a:solidFill>
              </a:rPr>
              <a:t>Variable </a:t>
            </a:r>
            <a:r>
              <a:rPr lang="en" sz="1400">
                <a:solidFill>
                  <a:schemeClr val="tx1"/>
                </a:solidFill>
              </a:rPr>
              <a:t>ƒ</a:t>
            </a:r>
            <a:endParaRPr lang="fr-FR">
              <a:solidFill>
                <a:schemeClr val="tx1"/>
              </a:solidFill>
            </a:endParaRPr>
          </a:p>
          <a:p>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461FCFB3-5E37-4874-B707-65311372D964}"/>
                  </a:ext>
                </a:extLst>
              </p14:cNvPr>
              <p14:cNvContentPartPr/>
              <p14:nvPr/>
            </p14:nvContentPartPr>
            <p14:xfrm>
              <a:off x="6217901" y="6516227"/>
              <a:ext cx="360" cy="360"/>
            </p14:xfrm>
          </p:contentPart>
        </mc:Choice>
        <mc:Fallback xmlns="">
          <p:pic>
            <p:nvPicPr>
              <p:cNvPr id="9" name="Ink 8">
                <a:extLst>
                  <a:ext uri="{FF2B5EF4-FFF2-40B4-BE49-F238E27FC236}">
                    <a16:creationId xmlns:a16="http://schemas.microsoft.com/office/drawing/2014/main" id="{461FCFB3-5E37-4874-B707-65311372D964}"/>
                  </a:ext>
                </a:extLst>
              </p:cNvPr>
              <p:cNvPicPr/>
              <p:nvPr/>
            </p:nvPicPr>
            <p:blipFill>
              <a:blip r:embed="rId4"/>
              <a:stretch>
                <a:fillRect/>
              </a:stretch>
            </p:blipFill>
            <p:spPr>
              <a:xfrm>
                <a:off x="6199901" y="64982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9">
                <a:extLst>
                  <a:ext uri="{FF2B5EF4-FFF2-40B4-BE49-F238E27FC236}">
                    <a16:creationId xmlns:a16="http://schemas.microsoft.com/office/drawing/2014/main" id="{1C38C341-0469-EB4F-9AFB-12445105AF46}"/>
                  </a:ext>
                </a:extLst>
              </p14:cNvPr>
              <p14:cNvContentPartPr/>
              <p14:nvPr/>
            </p14:nvContentPartPr>
            <p14:xfrm>
              <a:off x="2324144" y="2080894"/>
              <a:ext cx="1010880" cy="210240"/>
            </p14:xfrm>
          </p:contentPart>
        </mc:Choice>
        <mc:Fallback xmlns="">
          <p:pic>
            <p:nvPicPr>
              <p:cNvPr id="4" name="Ink 9">
                <a:extLst>
                  <a:ext uri="{FF2B5EF4-FFF2-40B4-BE49-F238E27FC236}">
                    <a16:creationId xmlns:a16="http://schemas.microsoft.com/office/drawing/2014/main" id="{1C38C341-0469-EB4F-9AFB-12445105AF46}"/>
                  </a:ext>
                </a:extLst>
              </p:cNvPr>
              <p:cNvPicPr/>
              <p:nvPr/>
            </p:nvPicPr>
            <p:blipFill>
              <a:blip r:embed="rId6"/>
              <a:stretch>
                <a:fillRect/>
              </a:stretch>
            </p:blipFill>
            <p:spPr>
              <a:xfrm>
                <a:off x="2315147" y="2071909"/>
                <a:ext cx="1028514" cy="227850"/>
              </a:xfrm>
              <a:prstGeom prst="rect">
                <a:avLst/>
              </a:prstGeom>
            </p:spPr>
          </p:pic>
        </mc:Fallback>
      </mc:AlternateContent>
    </p:spTree>
    <p:extLst>
      <p:ext uri="{BB962C8B-B14F-4D97-AF65-F5344CB8AC3E}">
        <p14:creationId xmlns:p14="http://schemas.microsoft.com/office/powerpoint/2010/main" val="3133026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7"/>
          <p:cNvPicPr preferRelativeResize="0"/>
          <p:nvPr/>
        </p:nvPicPr>
        <p:blipFill>
          <a:blip r:embed="rId3">
            <a:alphaModFix/>
          </a:blip>
          <a:stretch>
            <a:fillRect/>
          </a:stretch>
        </p:blipFill>
        <p:spPr>
          <a:xfrm>
            <a:off x="1531426" y="507437"/>
            <a:ext cx="6381124" cy="4128625"/>
          </a:xfrm>
          <a:prstGeom prst="rect">
            <a:avLst/>
          </a:prstGeom>
          <a:noFill/>
          <a:ln>
            <a:noFill/>
          </a:ln>
        </p:spPr>
      </p:pic>
    </p:spTree>
    <p:extLst>
      <p:ext uri="{BB962C8B-B14F-4D97-AF65-F5344CB8AC3E}">
        <p14:creationId xmlns:p14="http://schemas.microsoft.com/office/powerpoint/2010/main" val="3340090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6: variable ƒ</a:t>
            </a:r>
            <a:endParaRPr dirty="0"/>
          </a:p>
        </p:txBody>
      </p:sp>
      <p:sp>
        <p:nvSpPr>
          <p:cNvPr id="463" name="Google Shape;463;p5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t>How can we change the frequency of the </a:t>
            </a:r>
            <a:r>
              <a:rPr lang="en" sz="1600" dirty="0">
                <a:solidFill>
                  <a:srgbClr val="AA72D4"/>
                </a:solidFill>
              </a:rPr>
              <a:t>RC oscillator</a:t>
            </a:r>
            <a:r>
              <a:rPr lang="en" sz="1600" dirty="0"/>
              <a:t>?</a:t>
            </a:r>
            <a:endParaRPr sz="1600" dirty="0"/>
          </a:p>
          <a:p>
            <a:pPr marL="0" lvl="0" indent="0" algn="l" rtl="0">
              <a:spcBef>
                <a:spcPts val="1200"/>
              </a:spcBef>
              <a:spcAft>
                <a:spcPts val="0"/>
              </a:spcAft>
              <a:buNone/>
            </a:pPr>
            <a:r>
              <a:rPr lang="en" sz="1600" dirty="0"/>
              <a:t>	a) change the value of the </a:t>
            </a:r>
            <a:r>
              <a:rPr lang="en" sz="1600" dirty="0">
                <a:solidFill>
                  <a:srgbClr val="AA72D4"/>
                </a:solidFill>
              </a:rPr>
              <a:t>resistor R</a:t>
            </a:r>
            <a:endParaRPr sz="1600" dirty="0">
              <a:solidFill>
                <a:srgbClr val="AA72D4"/>
              </a:solidFill>
            </a:endParaRPr>
          </a:p>
          <a:p>
            <a:pPr marL="0" lvl="0" indent="0" algn="l" rtl="0">
              <a:spcBef>
                <a:spcPts val="1200"/>
              </a:spcBef>
              <a:spcAft>
                <a:spcPts val="0"/>
              </a:spcAft>
              <a:buNone/>
            </a:pPr>
            <a:r>
              <a:rPr lang="en" sz="1600" dirty="0"/>
              <a:t>	b) change the value of the </a:t>
            </a:r>
            <a:r>
              <a:rPr lang="en" sz="1600" dirty="0">
                <a:solidFill>
                  <a:srgbClr val="AA72D4"/>
                </a:solidFill>
              </a:rPr>
              <a:t>capacitor C</a:t>
            </a:r>
            <a:endParaRPr sz="1600" dirty="0">
              <a:solidFill>
                <a:srgbClr val="AA72D4"/>
              </a:solidFill>
            </a:endParaRPr>
          </a:p>
          <a:p>
            <a:pPr marL="0" lvl="0" indent="0" algn="l" rtl="0">
              <a:spcBef>
                <a:spcPts val="1200"/>
              </a:spcBef>
              <a:spcAft>
                <a:spcPts val="0"/>
              </a:spcAft>
              <a:buNone/>
            </a:pPr>
            <a:r>
              <a:rPr lang="en" sz="1600" dirty="0"/>
              <a:t>	c) add more </a:t>
            </a:r>
            <a:r>
              <a:rPr lang="en" sz="1600" dirty="0">
                <a:solidFill>
                  <a:srgbClr val="AA72D4"/>
                </a:solidFill>
              </a:rPr>
              <a:t>RC loops</a:t>
            </a:r>
            <a:endParaRPr sz="1600" dirty="0">
              <a:solidFill>
                <a:srgbClr val="AA72D4"/>
              </a:solidFill>
            </a:endParaRPr>
          </a:p>
          <a:p>
            <a:pPr marL="0" lvl="0" indent="0" algn="l" rtl="0">
              <a:spcBef>
                <a:spcPts val="1200"/>
              </a:spcBef>
              <a:spcAft>
                <a:spcPts val="1200"/>
              </a:spcAft>
              <a:buNone/>
            </a:pPr>
            <a:r>
              <a:rPr lang="en" sz="1600" dirty="0"/>
              <a:t>	d) more than one of the above</a:t>
            </a:r>
            <a:endParaRPr sz="16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6: variable ƒ</a:t>
            </a:r>
            <a:endParaRPr dirty="0"/>
          </a:p>
        </p:txBody>
      </p:sp>
      <p:sp>
        <p:nvSpPr>
          <p:cNvPr id="469" name="Google Shape;469;p6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t>Poll question: how can we change the frequency of the RC oscillator?</a:t>
            </a:r>
            <a:endParaRPr sz="1600" dirty="0"/>
          </a:p>
          <a:p>
            <a:pPr marL="0" lvl="0" indent="0" algn="l" rtl="0">
              <a:spcBef>
                <a:spcPts val="1200"/>
              </a:spcBef>
              <a:spcAft>
                <a:spcPts val="0"/>
              </a:spcAft>
              <a:buNone/>
            </a:pPr>
            <a:r>
              <a:rPr lang="en" sz="1600" dirty="0"/>
              <a:t>	a) change the value of the resistor R</a:t>
            </a:r>
            <a:endParaRPr sz="1600" dirty="0"/>
          </a:p>
          <a:p>
            <a:pPr marL="0" lvl="0" indent="0" algn="l" rtl="0">
              <a:spcBef>
                <a:spcPts val="1200"/>
              </a:spcBef>
              <a:spcAft>
                <a:spcPts val="0"/>
              </a:spcAft>
              <a:buNone/>
            </a:pPr>
            <a:r>
              <a:rPr lang="en" sz="1600" dirty="0"/>
              <a:t>	b) change the value of the capacitor C</a:t>
            </a:r>
            <a:endParaRPr sz="1600" dirty="0"/>
          </a:p>
          <a:p>
            <a:pPr marL="0" lvl="0" indent="0" algn="l" rtl="0">
              <a:spcBef>
                <a:spcPts val="1200"/>
              </a:spcBef>
              <a:spcAft>
                <a:spcPts val="0"/>
              </a:spcAft>
              <a:buNone/>
            </a:pPr>
            <a:r>
              <a:rPr lang="en" sz="1600" dirty="0"/>
              <a:t>	c) add more RC loops</a:t>
            </a:r>
            <a:endParaRPr sz="1600" dirty="0"/>
          </a:p>
          <a:p>
            <a:pPr marL="0" lvl="0" indent="0" algn="l" rtl="0">
              <a:spcBef>
                <a:spcPts val="1200"/>
              </a:spcBef>
              <a:spcAft>
                <a:spcPts val="0"/>
              </a:spcAft>
              <a:buNone/>
            </a:pPr>
            <a:r>
              <a:rPr lang="en" sz="1600" dirty="0"/>
              <a:t>	</a:t>
            </a:r>
            <a:r>
              <a:rPr lang="en" sz="1600" b="1" dirty="0">
                <a:solidFill>
                  <a:srgbClr val="AA72D4"/>
                </a:solidFill>
              </a:rPr>
              <a:t>d) more than one of the above</a:t>
            </a:r>
            <a:endParaRPr sz="1600" b="1" dirty="0">
              <a:solidFill>
                <a:srgbClr val="AA72D4"/>
              </a:solidFill>
            </a:endParaRPr>
          </a:p>
          <a:p>
            <a:pPr marL="0" lvl="0" indent="0" algn="l" rtl="0">
              <a:spcBef>
                <a:spcPts val="1200"/>
              </a:spcBef>
              <a:spcAft>
                <a:spcPts val="1200"/>
              </a:spcAft>
              <a:buNone/>
            </a:pPr>
            <a:r>
              <a:rPr lang="en" sz="1600" dirty="0"/>
              <a:t>In particular, changing </a:t>
            </a:r>
            <a:r>
              <a:rPr lang="en" sz="1600" dirty="0">
                <a:solidFill>
                  <a:srgbClr val="AA72D4"/>
                </a:solidFill>
              </a:rPr>
              <a:t>R</a:t>
            </a:r>
            <a:r>
              <a:rPr lang="en" sz="1600" dirty="0"/>
              <a:t> and </a:t>
            </a:r>
            <a:r>
              <a:rPr lang="en" sz="1600" dirty="0">
                <a:solidFill>
                  <a:srgbClr val="AA72D4"/>
                </a:solidFill>
              </a:rPr>
              <a:t>C </a:t>
            </a:r>
            <a:r>
              <a:rPr lang="en" sz="1600" dirty="0"/>
              <a:t>are both ways to change the frequency.</a:t>
            </a:r>
            <a:endParaRPr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variable ƒ</a:t>
            </a:r>
            <a:endParaRPr/>
          </a:p>
        </p:txBody>
      </p:sp>
      <mc:AlternateContent xmlns:mc="http://schemas.openxmlformats.org/markup-compatibility/2006" xmlns:a14="http://schemas.microsoft.com/office/drawing/2010/main">
        <mc:Choice Requires="a14">
          <p:sp>
            <p:nvSpPr>
              <p:cNvPr id="475" name="Google Shape;475;p61"/>
              <p:cNvSpPr txBox="1">
                <a:spLocks noGrp="1"/>
              </p:cNvSpPr>
              <p:nvPr>
                <p:ph type="body" idx="1"/>
              </p:nvPr>
            </p:nvSpPr>
            <p:spPr>
              <a:xfrm>
                <a:off x="1102400" y="1369900"/>
                <a:ext cx="7233900" cy="3108900"/>
              </a:xfrm>
              <a:prstGeom prst="rect">
                <a:avLst/>
              </a:prstGeom>
            </p:spPr>
            <p:txBody>
              <a:bodyPr spcFirstLastPara="1" wrap="square" lIns="91425" tIns="91425" rIns="91425" bIns="91425" anchor="t" anchorCtr="0">
                <a:noAutofit/>
              </a:bodyPr>
              <a:lstStyle/>
              <a:p>
                <a:pPr indent="-330200">
                  <a:buSzPts val="1600"/>
                </a:pPr>
                <a:r>
                  <a:rPr lang="en" sz="1600" dirty="0"/>
                  <a:t>the period, </a:t>
                </a:r>
                <a:r>
                  <a:rPr lang="en" sz="1600" dirty="0">
                    <a:solidFill>
                      <a:srgbClr val="AA72D4"/>
                    </a:solidFill>
                  </a:rPr>
                  <a:t>T</a:t>
                </a:r>
                <a:r>
                  <a:rPr lang="en" sz="1600" dirty="0"/>
                  <a:t>,  depends on </a:t>
                </a:r>
                <a14:m>
                  <m:oMath xmlns:m="http://schemas.openxmlformats.org/officeDocument/2006/math">
                    <m:r>
                      <a:rPr lang="en-US" sz="1600" b="0" i="1" smtClean="0">
                        <a:solidFill>
                          <a:srgbClr val="AA72D4"/>
                        </a:solidFill>
                        <a:latin typeface="Cambria Math" panose="02040503050406030204" pitchFamily="18" charset="0"/>
                      </a:rPr>
                      <m:t>𝑅𝐶</m:t>
                    </m:r>
                  </m:oMath>
                </a14:m>
                <a:r>
                  <a:rPr lang="en-US" sz="1600" dirty="0"/>
                  <a:t> </a:t>
                </a:r>
                <a:r>
                  <a:rPr lang="en" sz="1600" dirty="0"/>
                  <a:t>which means the frequency </a:t>
                </a:r>
                <a:r>
                  <a:rPr lang="en" sz="1600" dirty="0">
                    <a:solidFill>
                      <a:srgbClr val="AA72D4"/>
                    </a:solidFill>
                  </a:rPr>
                  <a:t>(ƒ = 1/T) </a:t>
                </a:r>
                <a:r>
                  <a:rPr lang="en" sz="1600" dirty="0"/>
                  <a:t>also depends on </a:t>
                </a:r>
                <a14:m>
                  <m:oMath xmlns:m="http://schemas.openxmlformats.org/officeDocument/2006/math">
                    <m:r>
                      <a:rPr lang="en-US" sz="1600" i="1">
                        <a:solidFill>
                          <a:srgbClr val="AA72D4"/>
                        </a:solidFill>
                        <a:latin typeface="Cambria Math" panose="02040503050406030204" pitchFamily="18" charset="0"/>
                      </a:rPr>
                      <m:t>𝑅𝐶</m:t>
                    </m:r>
                  </m:oMath>
                </a14:m>
                <a:endParaRPr sz="1600" dirty="0"/>
              </a:p>
              <a:p>
                <a:pPr marL="457200" lvl="0" indent="-330200" algn="l" rtl="0">
                  <a:spcBef>
                    <a:spcPts val="0"/>
                  </a:spcBef>
                  <a:spcAft>
                    <a:spcPts val="0"/>
                  </a:spcAft>
                  <a:buSzPts val="1600"/>
                  <a:buChar char="●"/>
                </a:pPr>
                <a:r>
                  <a:rPr lang="en" sz="1600" dirty="0"/>
                  <a:t>changing </a:t>
                </a:r>
                <a:r>
                  <a:rPr lang="en" sz="1600" dirty="0">
                    <a:solidFill>
                      <a:srgbClr val="AA72D4"/>
                    </a:solidFill>
                  </a:rPr>
                  <a:t>R</a:t>
                </a:r>
                <a:r>
                  <a:rPr lang="en" sz="1600" dirty="0"/>
                  <a:t> and/or </a:t>
                </a:r>
                <a:r>
                  <a:rPr lang="en" sz="1600" dirty="0">
                    <a:solidFill>
                      <a:srgbClr val="AA72D4"/>
                    </a:solidFill>
                  </a:rPr>
                  <a:t>C</a:t>
                </a:r>
                <a:r>
                  <a:rPr lang="en" sz="1600" dirty="0"/>
                  <a:t> will change the frequency</a:t>
                </a:r>
                <a:endParaRPr sz="1600" dirty="0"/>
              </a:p>
              <a:p>
                <a:pPr marL="0" lvl="0" indent="0" algn="l" rtl="0">
                  <a:spcBef>
                    <a:spcPts val="1200"/>
                  </a:spcBef>
                  <a:spcAft>
                    <a:spcPts val="0"/>
                  </a:spcAft>
                  <a:buNone/>
                </a:pPr>
                <a:endParaRPr sz="1600" dirty="0"/>
              </a:p>
              <a:p>
                <a:pPr marL="0" lvl="0" indent="0" algn="l" rtl="0">
                  <a:spcBef>
                    <a:spcPts val="1200"/>
                  </a:spcBef>
                  <a:spcAft>
                    <a:spcPts val="0"/>
                  </a:spcAft>
                  <a:buNone/>
                </a:pPr>
                <a:r>
                  <a:rPr lang="en" sz="1600" dirty="0">
                    <a:solidFill>
                      <a:schemeClr val="bg1"/>
                    </a:solidFill>
                  </a:rPr>
                  <a:t>Poll Question 7: </a:t>
                </a:r>
                <a:r>
                  <a:rPr lang="en" sz="1600" dirty="0">
                    <a:solidFill>
                      <a:srgbClr val="AA72D4"/>
                    </a:solidFill>
                  </a:rPr>
                  <a:t>Increasing C </a:t>
                </a:r>
                <a:r>
                  <a:rPr lang="en" sz="1600" dirty="0"/>
                  <a:t>will make the frequency </a:t>
                </a:r>
                <a:endParaRPr sz="1600" dirty="0"/>
              </a:p>
              <a:p>
                <a:pPr marL="0" lvl="0" indent="0" algn="l" rtl="0">
                  <a:spcBef>
                    <a:spcPts val="1200"/>
                  </a:spcBef>
                  <a:spcAft>
                    <a:spcPts val="0"/>
                  </a:spcAft>
                  <a:buNone/>
                </a:pPr>
                <a:r>
                  <a:rPr lang="en" sz="1600" dirty="0"/>
                  <a:t>	a) larger</a:t>
                </a:r>
                <a:endParaRPr sz="1600" dirty="0"/>
              </a:p>
              <a:p>
                <a:pPr marL="0" lvl="0" indent="0" algn="l" rtl="0">
                  <a:spcBef>
                    <a:spcPts val="1200"/>
                  </a:spcBef>
                  <a:spcAft>
                    <a:spcPts val="0"/>
                  </a:spcAft>
                  <a:buNone/>
                </a:pPr>
                <a:r>
                  <a:rPr lang="en" sz="1600" dirty="0"/>
                  <a:t>	b) smaller</a:t>
                </a:r>
                <a:endParaRPr sz="1600" dirty="0"/>
              </a:p>
              <a:p>
                <a:pPr marL="0" lvl="0" indent="0" algn="l" rtl="0">
                  <a:spcBef>
                    <a:spcPts val="1200"/>
                  </a:spcBef>
                  <a:spcAft>
                    <a:spcPts val="1200"/>
                  </a:spcAft>
                  <a:buNone/>
                </a:pPr>
                <a:endParaRPr sz="1600" dirty="0"/>
              </a:p>
            </p:txBody>
          </p:sp>
        </mc:Choice>
        <mc:Fallback xmlns="">
          <p:sp>
            <p:nvSpPr>
              <p:cNvPr id="475" name="Google Shape;475;p61"/>
              <p:cNvSpPr txBox="1">
                <a:spLocks noGrp="1" noRot="1" noChangeAspect="1" noMove="1" noResize="1" noEditPoints="1" noAdjustHandles="1" noChangeArrowheads="1" noChangeShapeType="1" noTextEdit="1"/>
              </p:cNvSpPr>
              <p:nvPr>
                <p:ph type="body" idx="1"/>
              </p:nvPr>
            </p:nvSpPr>
            <p:spPr>
              <a:xfrm>
                <a:off x="1102400" y="1369900"/>
                <a:ext cx="7233900" cy="3108900"/>
              </a:xfrm>
              <a:prstGeom prst="rect">
                <a:avLst/>
              </a:prstGeom>
              <a:blipFill>
                <a:blip r:embed="rId3"/>
                <a:stretch>
                  <a:fillRect l="-505"/>
                </a:stretch>
              </a:blipFill>
            </p:spPr>
            <p:txBody>
              <a:bodyPr/>
              <a:lstStyle/>
              <a:p>
                <a:r>
                  <a:rPr 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variable ƒ</a:t>
            </a:r>
            <a:endParaRPr/>
          </a:p>
        </p:txBody>
      </p:sp>
      <mc:AlternateContent xmlns:mc="http://schemas.openxmlformats.org/markup-compatibility/2006" xmlns:a14="http://schemas.microsoft.com/office/drawing/2010/main">
        <mc:Choice Requires="a14">
          <p:sp>
            <p:nvSpPr>
              <p:cNvPr id="475" name="Google Shape;475;p61"/>
              <p:cNvSpPr txBox="1">
                <a:spLocks noGrp="1"/>
              </p:cNvSpPr>
              <p:nvPr>
                <p:ph type="body" idx="1"/>
              </p:nvPr>
            </p:nvSpPr>
            <p:spPr>
              <a:xfrm>
                <a:off x="1102400" y="1369900"/>
                <a:ext cx="7233900" cy="3108900"/>
              </a:xfrm>
              <a:prstGeom prst="rect">
                <a:avLst/>
              </a:prstGeom>
            </p:spPr>
            <p:txBody>
              <a:bodyPr spcFirstLastPara="1" wrap="square" lIns="91425" tIns="91425" rIns="91425" bIns="91425" anchor="t" anchorCtr="0">
                <a:noAutofit/>
              </a:bodyPr>
              <a:lstStyle/>
              <a:p>
                <a:pPr indent="-330200">
                  <a:buSzPts val="1600"/>
                </a:pPr>
                <a:r>
                  <a:rPr lang="en" sz="1600" dirty="0"/>
                  <a:t>the period, </a:t>
                </a:r>
                <a:r>
                  <a:rPr lang="en" sz="1600" dirty="0">
                    <a:solidFill>
                      <a:srgbClr val="AA72D4"/>
                    </a:solidFill>
                  </a:rPr>
                  <a:t>T</a:t>
                </a:r>
                <a:r>
                  <a:rPr lang="en" sz="1600" dirty="0"/>
                  <a:t>,  depends on </a:t>
                </a:r>
                <a14:m>
                  <m:oMath xmlns:m="http://schemas.openxmlformats.org/officeDocument/2006/math">
                    <m:r>
                      <a:rPr lang="en-US" sz="1600" b="0" i="1" smtClean="0">
                        <a:solidFill>
                          <a:srgbClr val="AA72D4"/>
                        </a:solidFill>
                        <a:latin typeface="Cambria Math" panose="02040503050406030204" pitchFamily="18" charset="0"/>
                      </a:rPr>
                      <m:t>𝑅𝐶</m:t>
                    </m:r>
                  </m:oMath>
                </a14:m>
                <a:r>
                  <a:rPr lang="en-US" sz="1600" dirty="0"/>
                  <a:t> </a:t>
                </a:r>
                <a:r>
                  <a:rPr lang="en" sz="1600" dirty="0"/>
                  <a:t>which means the frequency </a:t>
                </a:r>
                <a:r>
                  <a:rPr lang="en" sz="1600" dirty="0">
                    <a:solidFill>
                      <a:srgbClr val="AA72D4"/>
                    </a:solidFill>
                  </a:rPr>
                  <a:t>(ƒ = 1/T) </a:t>
                </a:r>
                <a:r>
                  <a:rPr lang="en" sz="1600" dirty="0"/>
                  <a:t>also depends on </a:t>
                </a:r>
                <a14:m>
                  <m:oMath xmlns:m="http://schemas.openxmlformats.org/officeDocument/2006/math">
                    <m:r>
                      <a:rPr lang="en-US" sz="1600" i="1">
                        <a:solidFill>
                          <a:srgbClr val="AA72D4"/>
                        </a:solidFill>
                        <a:latin typeface="Cambria Math" panose="02040503050406030204" pitchFamily="18" charset="0"/>
                      </a:rPr>
                      <m:t>𝑅𝐶</m:t>
                    </m:r>
                  </m:oMath>
                </a14:m>
                <a:endParaRPr sz="1600" dirty="0"/>
              </a:p>
              <a:p>
                <a:pPr marL="457200" lvl="0" indent="-330200" algn="l" rtl="0">
                  <a:spcBef>
                    <a:spcPts val="0"/>
                  </a:spcBef>
                  <a:spcAft>
                    <a:spcPts val="0"/>
                  </a:spcAft>
                  <a:buSzPts val="1600"/>
                  <a:buChar char="●"/>
                </a:pPr>
                <a:r>
                  <a:rPr lang="en" sz="1600" dirty="0"/>
                  <a:t>changing </a:t>
                </a:r>
                <a:r>
                  <a:rPr lang="en" sz="1600" dirty="0">
                    <a:solidFill>
                      <a:srgbClr val="AA72D4"/>
                    </a:solidFill>
                  </a:rPr>
                  <a:t>R</a:t>
                </a:r>
                <a:r>
                  <a:rPr lang="en" sz="1600" dirty="0"/>
                  <a:t> and/or </a:t>
                </a:r>
                <a:r>
                  <a:rPr lang="en" sz="1600" dirty="0">
                    <a:solidFill>
                      <a:srgbClr val="AA72D4"/>
                    </a:solidFill>
                  </a:rPr>
                  <a:t>C</a:t>
                </a:r>
                <a:r>
                  <a:rPr lang="en" sz="1600" dirty="0"/>
                  <a:t> will change the frequency</a:t>
                </a:r>
                <a:endParaRPr sz="1600" dirty="0"/>
              </a:p>
              <a:p>
                <a:pPr marL="0" lvl="0" indent="0" algn="l" rtl="0">
                  <a:spcBef>
                    <a:spcPts val="1200"/>
                  </a:spcBef>
                  <a:spcAft>
                    <a:spcPts val="0"/>
                  </a:spcAft>
                  <a:buNone/>
                </a:pPr>
                <a:endParaRPr sz="1600" dirty="0"/>
              </a:p>
              <a:p>
                <a:pPr marL="0" lvl="0" indent="0" algn="l" rtl="0">
                  <a:spcBef>
                    <a:spcPts val="1200"/>
                  </a:spcBef>
                  <a:spcAft>
                    <a:spcPts val="0"/>
                  </a:spcAft>
                  <a:buNone/>
                </a:pPr>
                <a:r>
                  <a:rPr lang="en-US" sz="1600" dirty="0">
                    <a:solidFill>
                      <a:schemeClr val="bg1"/>
                    </a:solidFill>
                  </a:rPr>
                  <a:t>Poll Question 7: </a:t>
                </a:r>
                <a:r>
                  <a:rPr lang="en-US" sz="1600" dirty="0">
                    <a:solidFill>
                      <a:srgbClr val="AA72D4"/>
                    </a:solidFill>
                  </a:rPr>
                  <a:t>Increasing C </a:t>
                </a:r>
                <a:r>
                  <a:rPr lang="en-US" sz="1600" dirty="0"/>
                  <a:t>will make the frequency </a:t>
                </a:r>
              </a:p>
              <a:p>
                <a:pPr marL="0" lvl="0" indent="0" algn="l" rtl="0">
                  <a:spcBef>
                    <a:spcPts val="1200"/>
                  </a:spcBef>
                  <a:spcAft>
                    <a:spcPts val="0"/>
                  </a:spcAft>
                  <a:buNone/>
                </a:pPr>
                <a:r>
                  <a:rPr lang="en" sz="1600" dirty="0"/>
                  <a:t>	a) larger</a:t>
                </a:r>
                <a:endParaRPr sz="1600" dirty="0"/>
              </a:p>
              <a:p>
                <a:pPr marL="0" lvl="0" indent="0" algn="l" rtl="0">
                  <a:spcBef>
                    <a:spcPts val="1200"/>
                  </a:spcBef>
                  <a:spcAft>
                    <a:spcPts val="0"/>
                  </a:spcAft>
                  <a:buNone/>
                </a:pPr>
                <a:r>
                  <a:rPr lang="en" sz="1600" dirty="0"/>
                  <a:t>	</a:t>
                </a:r>
                <a:r>
                  <a:rPr lang="en" sz="1600" dirty="0">
                    <a:solidFill>
                      <a:srgbClr val="AA72D4"/>
                    </a:solidFill>
                  </a:rPr>
                  <a:t>b) smaller</a:t>
                </a:r>
              </a:p>
              <a:p>
                <a:pPr marL="0" indent="0">
                  <a:spcBef>
                    <a:spcPts val="1200"/>
                  </a:spcBef>
                  <a:buNone/>
                </a:pPr>
                <a:r>
                  <a:rPr lang="en-US" sz="1600" dirty="0"/>
                  <a:t>We are dividing by a larger number, so the result will be smaller. </a:t>
                </a:r>
              </a:p>
              <a:p>
                <a:pPr marL="0" lvl="0" indent="0" algn="l" rtl="0">
                  <a:spcBef>
                    <a:spcPts val="1200"/>
                  </a:spcBef>
                  <a:spcAft>
                    <a:spcPts val="0"/>
                  </a:spcAft>
                  <a:buNone/>
                </a:pPr>
                <a:endParaRPr sz="1600" dirty="0">
                  <a:solidFill>
                    <a:srgbClr val="AA72D4"/>
                  </a:solidFill>
                </a:endParaRPr>
              </a:p>
              <a:p>
                <a:pPr marL="0" lvl="0" indent="0" algn="l" rtl="0">
                  <a:spcBef>
                    <a:spcPts val="1200"/>
                  </a:spcBef>
                  <a:spcAft>
                    <a:spcPts val="1200"/>
                  </a:spcAft>
                  <a:buNone/>
                </a:pPr>
                <a:endParaRPr sz="1600" dirty="0"/>
              </a:p>
            </p:txBody>
          </p:sp>
        </mc:Choice>
        <mc:Fallback xmlns="">
          <p:sp>
            <p:nvSpPr>
              <p:cNvPr id="475" name="Google Shape;475;p61"/>
              <p:cNvSpPr txBox="1">
                <a:spLocks noGrp="1" noRot="1" noChangeAspect="1" noMove="1" noResize="1" noEditPoints="1" noAdjustHandles="1" noChangeArrowheads="1" noChangeShapeType="1" noTextEdit="1"/>
              </p:cNvSpPr>
              <p:nvPr>
                <p:ph type="body" idx="1"/>
              </p:nvPr>
            </p:nvSpPr>
            <p:spPr>
              <a:xfrm>
                <a:off x="1102400" y="1369900"/>
                <a:ext cx="7233900" cy="3108900"/>
              </a:xfrm>
              <a:prstGeom prst="rect">
                <a:avLst/>
              </a:prstGeom>
              <a:blipFill>
                <a:blip r:embed="rId3"/>
                <a:stretch>
                  <a:fillRect l="-505" b="-2745"/>
                </a:stretch>
              </a:blipFill>
            </p:spPr>
            <p:txBody>
              <a:bodyPr/>
              <a:lstStyle/>
              <a:p>
                <a:r>
                  <a:rPr lang="en-US">
                    <a:noFill/>
                  </a:rPr>
                  <a:t> </a:t>
                </a:r>
              </a:p>
            </p:txBody>
          </p:sp>
        </mc:Fallback>
      </mc:AlternateContent>
    </p:spTree>
    <p:extLst>
      <p:ext uri="{BB962C8B-B14F-4D97-AF65-F5344CB8AC3E}">
        <p14:creationId xmlns:p14="http://schemas.microsoft.com/office/powerpoint/2010/main" val="673243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title"/>
          </p:nvPr>
        </p:nvSpPr>
        <p:spPr>
          <a:xfrm>
            <a:off x="1013725" y="1907675"/>
            <a:ext cx="7038900" cy="138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500" dirty="0"/>
              <a:t>Demo Part 2</a:t>
            </a:r>
            <a:endParaRPr sz="3500" dirty="0"/>
          </a:p>
          <a:p>
            <a:pPr marL="0" lvl="0" indent="0" algn="ctr" rtl="0">
              <a:spcBef>
                <a:spcPts val="0"/>
              </a:spcBef>
              <a:spcAft>
                <a:spcPts val="0"/>
              </a:spcAft>
              <a:buNone/>
            </a:pPr>
            <a:r>
              <a:rPr lang="en" sz="3500" dirty="0"/>
              <a:t>Variable RC Oscillator</a:t>
            </a:r>
            <a:endParaRPr sz="35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antenna</a:t>
            </a:r>
            <a:endParaRPr/>
          </a:p>
        </p:txBody>
      </p:sp>
      <p:sp>
        <p:nvSpPr>
          <p:cNvPr id="492" name="Google Shape;492;p64"/>
          <p:cNvSpPr txBox="1">
            <a:spLocks noGrp="1"/>
          </p:cNvSpPr>
          <p:nvPr>
            <p:ph type="body" idx="1"/>
          </p:nvPr>
        </p:nvSpPr>
        <p:spPr>
          <a:xfrm>
            <a:off x="1297500" y="1307850"/>
            <a:ext cx="7038900" cy="3170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dirty="0"/>
              <a:t>theremin uses an </a:t>
            </a:r>
            <a:r>
              <a:rPr lang="en" sz="1600" dirty="0">
                <a:solidFill>
                  <a:srgbClr val="AA72D4"/>
                </a:solidFill>
              </a:rPr>
              <a:t>antenna</a:t>
            </a:r>
            <a:r>
              <a:rPr lang="en" sz="1600" dirty="0"/>
              <a:t> for its </a:t>
            </a:r>
            <a:r>
              <a:rPr lang="en" sz="1600" dirty="0">
                <a:solidFill>
                  <a:srgbClr val="AA72D4"/>
                </a:solidFill>
              </a:rPr>
              <a:t>variable capacitor</a:t>
            </a:r>
            <a:endParaRPr sz="1600" dirty="0">
              <a:solidFill>
                <a:srgbClr val="AA72D4"/>
              </a:solidFill>
            </a:endParaRPr>
          </a:p>
          <a:p>
            <a:pPr marL="457200" lvl="0" indent="-330200" algn="l" rtl="0">
              <a:spcBef>
                <a:spcPts val="0"/>
              </a:spcBef>
              <a:spcAft>
                <a:spcPts val="0"/>
              </a:spcAft>
              <a:buSzPts val="1600"/>
              <a:buChar char="●"/>
            </a:pPr>
            <a:r>
              <a:rPr lang="en" sz="1600" dirty="0">
                <a:solidFill>
                  <a:srgbClr val="AA72D4"/>
                </a:solidFill>
              </a:rPr>
              <a:t>antenna + hand = capacitor</a:t>
            </a:r>
            <a:endParaRPr sz="1600" dirty="0">
              <a:solidFill>
                <a:srgbClr val="AA72D4"/>
              </a:solidFill>
            </a:endParaRPr>
          </a:p>
          <a:p>
            <a:pPr marL="914400" lvl="1" indent="-330200" algn="l" rtl="0">
              <a:spcBef>
                <a:spcPts val="0"/>
              </a:spcBef>
              <a:spcAft>
                <a:spcPts val="0"/>
              </a:spcAft>
              <a:buSzPts val="1600"/>
              <a:buChar char="○"/>
            </a:pPr>
            <a:r>
              <a:rPr lang="en" sz="1600" dirty="0"/>
              <a:t>human body has natural capacitance &amp; conductivity</a:t>
            </a:r>
            <a:endParaRPr sz="1600" dirty="0">
              <a:solidFill>
                <a:schemeClr val="dk1"/>
              </a:solidFill>
              <a:highlight>
                <a:srgbClr val="FFFF00"/>
              </a:highlight>
            </a:endParaRPr>
          </a:p>
          <a:p>
            <a:pPr marL="457200" lvl="0" indent="0" algn="l" rtl="0">
              <a:spcBef>
                <a:spcPts val="1200"/>
              </a:spcBef>
              <a:spcAft>
                <a:spcPts val="1200"/>
              </a:spcAft>
              <a:buNone/>
            </a:pPr>
            <a:endParaRPr dirty="0"/>
          </a:p>
        </p:txBody>
      </p:sp>
      <p:pic>
        <p:nvPicPr>
          <p:cNvPr id="493" name="Google Shape;493;p64"/>
          <p:cNvPicPr preferRelativeResize="0"/>
          <p:nvPr/>
        </p:nvPicPr>
        <p:blipFill>
          <a:blip r:embed="rId3">
            <a:alphaModFix/>
          </a:blip>
          <a:stretch>
            <a:fillRect/>
          </a:stretch>
        </p:blipFill>
        <p:spPr>
          <a:xfrm>
            <a:off x="2532583" y="2666875"/>
            <a:ext cx="3933501" cy="20828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RC Oscillator - antenna</a:t>
            </a:r>
            <a:endParaRPr/>
          </a:p>
        </p:txBody>
      </p:sp>
      <p:sp>
        <p:nvSpPr>
          <p:cNvPr id="499" name="Google Shape;499;p6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US" sz="1600" dirty="0"/>
              <a:t>Antenna plate is one half of capacitor</a:t>
            </a:r>
          </a:p>
          <a:p>
            <a:pPr marL="457200" lvl="0" indent="-330200" algn="l" rtl="0">
              <a:spcBef>
                <a:spcPts val="0"/>
              </a:spcBef>
              <a:spcAft>
                <a:spcPts val="0"/>
              </a:spcAft>
              <a:buSzPts val="1600"/>
              <a:buChar char="●"/>
            </a:pPr>
            <a:r>
              <a:rPr lang="en-US" sz="1600" dirty="0"/>
              <a:t>Initially, room is other half</a:t>
            </a:r>
          </a:p>
          <a:p>
            <a:pPr marL="457200" lvl="0" indent="-330200" algn="l" rtl="0">
              <a:spcBef>
                <a:spcPts val="0"/>
              </a:spcBef>
              <a:spcAft>
                <a:spcPts val="0"/>
              </a:spcAft>
              <a:buSzPts val="1600"/>
              <a:buChar char="●"/>
            </a:pPr>
            <a:r>
              <a:rPr lang="en-US" sz="1600" dirty="0"/>
              <a:t>Put hand between antenna and room – now hand is other half</a:t>
            </a:r>
          </a:p>
          <a:p>
            <a:pPr marL="457200" lvl="0" indent="-330200" algn="l" rtl="0">
              <a:spcBef>
                <a:spcPts val="0"/>
              </a:spcBef>
              <a:spcAft>
                <a:spcPts val="0"/>
              </a:spcAft>
              <a:buSzPts val="1600"/>
              <a:buChar char="●"/>
            </a:pPr>
            <a:endParaRPr sz="1600" dirty="0"/>
          </a:p>
          <a:p>
            <a:pPr marL="0" lvl="0" indent="0" algn="l" rtl="0">
              <a:spcBef>
                <a:spcPts val="1200"/>
              </a:spcBef>
              <a:spcAft>
                <a:spcPts val="0"/>
              </a:spcAft>
              <a:buNone/>
            </a:pPr>
            <a:endParaRPr sz="1600" dirty="0"/>
          </a:p>
          <a:p>
            <a:pPr marL="457200" lvl="0" indent="0" algn="l" rtl="0">
              <a:spcBef>
                <a:spcPts val="1200"/>
              </a:spcBef>
              <a:spcAft>
                <a:spcPts val="0"/>
              </a:spcAft>
              <a:buNone/>
            </a:pPr>
            <a:endParaRPr sz="1600" dirty="0"/>
          </a:p>
          <a:p>
            <a:pPr marL="457200" lvl="0" indent="0" algn="l" rtl="0">
              <a:spcBef>
                <a:spcPts val="1200"/>
              </a:spcBef>
              <a:spcAft>
                <a:spcPts val="1200"/>
              </a:spcAft>
              <a:buNone/>
            </a:pPr>
            <a:endParaRPr dirty="0"/>
          </a:p>
        </p:txBody>
      </p:sp>
      <p:pic>
        <p:nvPicPr>
          <p:cNvPr id="3" name="Picture 2">
            <a:extLst>
              <a:ext uri="{FF2B5EF4-FFF2-40B4-BE49-F238E27FC236}">
                <a16:creationId xmlns:a16="http://schemas.microsoft.com/office/drawing/2014/main" id="{CE7EDEA7-9628-4482-B79C-0D69047A97A2}"/>
              </a:ext>
            </a:extLst>
          </p:cNvPr>
          <p:cNvPicPr>
            <a:picLocks noChangeAspect="1"/>
          </p:cNvPicPr>
          <p:nvPr/>
        </p:nvPicPr>
        <p:blipFill>
          <a:blip r:embed="rId3"/>
          <a:stretch>
            <a:fillRect/>
          </a:stretch>
        </p:blipFill>
        <p:spPr>
          <a:xfrm>
            <a:off x="2549420" y="2667410"/>
            <a:ext cx="3806068" cy="221569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8: Antenna</a:t>
            </a:r>
            <a:endParaRPr dirty="0"/>
          </a:p>
        </p:txBody>
      </p:sp>
      <mc:AlternateContent xmlns:mc="http://schemas.openxmlformats.org/markup-compatibility/2006" xmlns:a14="http://schemas.microsoft.com/office/drawing/2010/main">
        <mc:Choice Requires="a14">
          <p:sp>
            <p:nvSpPr>
              <p:cNvPr id="507" name="Google Shape;507;p66"/>
              <p:cNvSpPr txBox="1">
                <a:spLocks noGrp="1"/>
              </p:cNvSpPr>
              <p:nvPr>
                <p:ph type="body" idx="1"/>
              </p:nvPr>
            </p:nvSpPr>
            <p:spPr>
              <a:xfrm>
                <a:off x="721200" y="1567550"/>
                <a:ext cx="81915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1600" dirty="0"/>
                  <a:t>If </a:t>
                </a:r>
                <a14:m>
                  <m:oMath xmlns:m="http://schemas.openxmlformats.org/officeDocument/2006/math">
                    <m:r>
                      <a:rPr lang="en-US" sz="2000" b="0" i="1" smtClean="0">
                        <a:solidFill>
                          <a:srgbClr val="AA72D4"/>
                        </a:solidFill>
                        <a:latin typeface="Cambria Math" panose="02040503050406030204" pitchFamily="18" charset="0"/>
                      </a:rPr>
                      <m:t>𝐶</m:t>
                    </m:r>
                    <m:r>
                      <a:rPr lang="en-US" sz="2000" b="0" i="1" smtClean="0">
                        <a:solidFill>
                          <a:srgbClr val="AA72D4"/>
                        </a:solidFill>
                        <a:latin typeface="Cambria Math" panose="02040503050406030204" pitchFamily="18" charset="0"/>
                      </a:rPr>
                      <m:t>= </m:t>
                    </m:r>
                    <m:r>
                      <a:rPr lang="en-US" sz="2000" b="0" i="1" smtClean="0">
                        <a:solidFill>
                          <a:srgbClr val="AA72D4"/>
                        </a:solidFill>
                        <a:latin typeface="Cambria Math" panose="02040503050406030204" pitchFamily="18" charset="0"/>
                        <a:ea typeface="Cambria Math" panose="02040503050406030204" pitchFamily="18" charset="0"/>
                      </a:rPr>
                      <m:t>𝜀</m:t>
                    </m:r>
                    <m:f>
                      <m:fPr>
                        <m:ctrlPr>
                          <a:rPr lang="en-US" sz="2000" b="0" i="1" smtClean="0">
                            <a:solidFill>
                              <a:srgbClr val="AA72D4"/>
                            </a:solidFill>
                            <a:latin typeface="Cambria Math" panose="02040503050406030204" pitchFamily="18" charset="0"/>
                            <a:ea typeface="Cambria Math" panose="02040503050406030204" pitchFamily="18" charset="0"/>
                          </a:rPr>
                        </m:ctrlPr>
                      </m:fPr>
                      <m:num>
                        <m:r>
                          <a:rPr lang="en-US" sz="2000" b="0" i="1" smtClean="0">
                            <a:solidFill>
                              <a:srgbClr val="AA72D4"/>
                            </a:solidFill>
                            <a:latin typeface="Cambria Math" panose="02040503050406030204" pitchFamily="18" charset="0"/>
                            <a:ea typeface="Cambria Math" panose="02040503050406030204" pitchFamily="18" charset="0"/>
                          </a:rPr>
                          <m:t>𝐴</m:t>
                        </m:r>
                      </m:num>
                      <m:den>
                        <m:r>
                          <a:rPr lang="en-US" sz="2000" b="0" i="1" smtClean="0">
                            <a:solidFill>
                              <a:srgbClr val="AA72D4"/>
                            </a:solidFill>
                            <a:latin typeface="Cambria Math" panose="02040503050406030204" pitchFamily="18" charset="0"/>
                            <a:ea typeface="Cambria Math" panose="02040503050406030204" pitchFamily="18" charset="0"/>
                          </a:rPr>
                          <m:t>𝑑</m:t>
                        </m:r>
                      </m:den>
                    </m:f>
                  </m:oMath>
                </a14:m>
                <a:r>
                  <a:rPr lang="en-US" sz="1600" dirty="0">
                    <a:solidFill>
                      <a:srgbClr val="AA72D4"/>
                    </a:solidFill>
                  </a:rPr>
                  <a:t>  </a:t>
                </a:r>
                <a:r>
                  <a:rPr lang="en-US" sz="1600" dirty="0"/>
                  <a:t>and </a:t>
                </a:r>
                <a14:m>
                  <m:oMath xmlns:m="http://schemas.openxmlformats.org/officeDocument/2006/math">
                    <m:r>
                      <a:rPr lang="en-US" sz="2000" b="0" i="1" smtClean="0">
                        <a:solidFill>
                          <a:srgbClr val="AA72D4"/>
                        </a:solidFill>
                        <a:latin typeface="Cambria Math" panose="02040503050406030204" pitchFamily="18" charset="0"/>
                      </a:rPr>
                      <m:t>𝑓</m:t>
                    </m:r>
                    <m:r>
                      <a:rPr lang="en-US" sz="2000" b="0" i="1" smtClean="0">
                        <a:solidFill>
                          <a:srgbClr val="AA72D4"/>
                        </a:solidFill>
                        <a:latin typeface="Cambria Math" panose="02040503050406030204" pitchFamily="18" charset="0"/>
                      </a:rPr>
                      <m:t>= </m:t>
                    </m:r>
                    <m:f>
                      <m:fPr>
                        <m:ctrlPr>
                          <a:rPr lang="en-US" sz="2000" b="0" i="1" smtClean="0">
                            <a:solidFill>
                              <a:srgbClr val="AA72D4"/>
                            </a:solidFill>
                            <a:latin typeface="Cambria Math" panose="02040503050406030204" pitchFamily="18" charset="0"/>
                          </a:rPr>
                        </m:ctrlPr>
                      </m:fPr>
                      <m:num>
                        <m:r>
                          <a:rPr lang="en-US" sz="2000" b="0" i="1" smtClean="0">
                            <a:solidFill>
                              <a:srgbClr val="AA72D4"/>
                            </a:solidFill>
                            <a:latin typeface="Cambria Math" panose="02040503050406030204" pitchFamily="18" charset="0"/>
                          </a:rPr>
                          <m:t>1</m:t>
                        </m:r>
                      </m:num>
                      <m:den>
                        <m:r>
                          <a:rPr lang="en-US" sz="2000" b="0" i="1" smtClean="0">
                            <a:solidFill>
                              <a:srgbClr val="AA72D4"/>
                            </a:solidFill>
                            <a:latin typeface="Cambria Math" panose="02040503050406030204" pitchFamily="18" charset="0"/>
                          </a:rPr>
                          <m:t>𝑅𝐶</m:t>
                        </m:r>
                      </m:den>
                    </m:f>
                    <m:r>
                      <a:rPr lang="en-US" sz="2000" b="0" i="1" smtClean="0">
                        <a:latin typeface="Cambria Math" panose="02040503050406030204" pitchFamily="18" charset="0"/>
                      </a:rPr>
                      <m:t>, </m:t>
                    </m:r>
                  </m:oMath>
                </a14:m>
                <a:r>
                  <a:rPr lang="en-US" sz="1600" dirty="0"/>
                  <a:t>then moving your hand </a:t>
                </a:r>
                <a:r>
                  <a:rPr lang="en-US" sz="1600" dirty="0">
                    <a:solidFill>
                      <a:srgbClr val="AA72D4"/>
                    </a:solidFill>
                  </a:rPr>
                  <a:t>toward the antenna </a:t>
                </a:r>
                <a:r>
                  <a:rPr lang="en-US" sz="1600" dirty="0"/>
                  <a:t>will</a:t>
                </a:r>
              </a:p>
              <a:p>
                <a:pPr marL="0" lvl="0" indent="0" algn="l" rtl="0">
                  <a:spcBef>
                    <a:spcPts val="1200"/>
                  </a:spcBef>
                  <a:spcAft>
                    <a:spcPts val="0"/>
                  </a:spcAft>
                  <a:buNone/>
                </a:pPr>
                <a:r>
                  <a:rPr lang="en-US" sz="1600" dirty="0"/>
                  <a:t>	a) increase both C and ƒ </a:t>
                </a:r>
              </a:p>
              <a:p>
                <a:pPr marL="0" lvl="0" indent="0" algn="l" rtl="0">
                  <a:spcBef>
                    <a:spcPts val="1200"/>
                  </a:spcBef>
                  <a:spcAft>
                    <a:spcPts val="0"/>
                  </a:spcAft>
                  <a:buNone/>
                </a:pPr>
                <a:r>
                  <a:rPr lang="en-US" sz="1600" dirty="0"/>
                  <a:t>	b) decrease both C and ƒ</a:t>
                </a:r>
              </a:p>
              <a:p>
                <a:pPr marL="0" lvl="0" indent="0" algn="l" rtl="0">
                  <a:spcBef>
                    <a:spcPts val="1200"/>
                  </a:spcBef>
                  <a:spcAft>
                    <a:spcPts val="0"/>
                  </a:spcAft>
                  <a:buNone/>
                </a:pPr>
                <a:r>
                  <a:rPr lang="en-US" sz="1600" dirty="0"/>
                  <a:t>	c) increase C and decrease ƒ</a:t>
                </a:r>
              </a:p>
              <a:p>
                <a:pPr marL="0" lvl="0" indent="0" algn="l" rtl="0">
                  <a:spcBef>
                    <a:spcPts val="1200"/>
                  </a:spcBef>
                  <a:spcAft>
                    <a:spcPts val="0"/>
                  </a:spcAft>
                  <a:buNone/>
                </a:pPr>
                <a:r>
                  <a:rPr lang="en-US" sz="1600" dirty="0"/>
                  <a:t>	d) decrease C and increase ƒ</a:t>
                </a:r>
                <a:endParaRPr lang="en-US" sz="1500" dirty="0"/>
              </a:p>
              <a:p>
                <a:pPr marL="457200" lvl="0" indent="0" algn="l" rtl="0">
                  <a:spcBef>
                    <a:spcPts val="1200"/>
                  </a:spcBef>
                  <a:spcAft>
                    <a:spcPts val="1200"/>
                  </a:spcAft>
                  <a:buNone/>
                </a:pPr>
                <a:endParaRPr dirty="0"/>
              </a:p>
            </p:txBody>
          </p:sp>
        </mc:Choice>
        <mc:Fallback xmlns="">
          <p:sp>
            <p:nvSpPr>
              <p:cNvPr id="507" name="Google Shape;507;p66"/>
              <p:cNvSpPr txBox="1">
                <a:spLocks noGrp="1" noRot="1" noChangeAspect="1" noMove="1" noResize="1" noEditPoints="1" noAdjustHandles="1" noChangeArrowheads="1" noChangeShapeType="1" noTextEdit="1"/>
              </p:cNvSpPr>
              <p:nvPr>
                <p:ph type="body" idx="1"/>
              </p:nvPr>
            </p:nvSpPr>
            <p:spPr>
              <a:xfrm>
                <a:off x="721200" y="1567550"/>
                <a:ext cx="8191500" cy="2911200"/>
              </a:xfrm>
              <a:prstGeom prst="rect">
                <a:avLst/>
              </a:prstGeom>
              <a:blipFill>
                <a:blip r:embed="rId3"/>
                <a:stretch>
                  <a:fillRect l="-372"/>
                </a:stretch>
              </a:blipFill>
            </p:spPr>
            <p:txBody>
              <a:bodyPr/>
              <a:lstStyle/>
              <a:p>
                <a:r>
                  <a:rPr lang="en-US">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So how does it work?</a:t>
            </a:r>
            <a:endParaRPr dirty="0"/>
          </a:p>
        </p:txBody>
      </p:sp>
      <p:sp>
        <p:nvSpPr>
          <p:cNvPr id="167" name="Google Shape;167;p18"/>
          <p:cNvSpPr txBox="1">
            <a:spLocks noGrp="1"/>
          </p:cNvSpPr>
          <p:nvPr>
            <p:ph type="body" idx="1"/>
          </p:nvPr>
        </p:nvSpPr>
        <p:spPr>
          <a:xfrm>
            <a:off x="1297500" y="1422675"/>
            <a:ext cx="7038900" cy="25518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100" dirty="0"/>
              <a:t>Sound is a </a:t>
            </a:r>
            <a:r>
              <a:rPr lang="en" sz="2100" dirty="0">
                <a:solidFill>
                  <a:srgbClr val="AA72D4"/>
                </a:solidFill>
              </a:rPr>
              <a:t>wave</a:t>
            </a:r>
            <a:endParaRPr sz="2100" dirty="0">
              <a:solidFill>
                <a:srgbClr val="AA72D4"/>
              </a:solidFill>
            </a:endParaRPr>
          </a:p>
          <a:p>
            <a:pPr marL="914400" lvl="1" indent="-368300" algn="l" rtl="0">
              <a:spcBef>
                <a:spcPts val="0"/>
              </a:spcBef>
              <a:spcAft>
                <a:spcPts val="0"/>
              </a:spcAft>
              <a:buSzPts val="2200"/>
              <a:buChar char="○"/>
            </a:pPr>
            <a:r>
              <a:rPr lang="en" sz="2100" dirty="0"/>
              <a:t>high-level: theremin needs to </a:t>
            </a:r>
            <a:r>
              <a:rPr lang="en" sz="2100" dirty="0">
                <a:solidFill>
                  <a:srgbClr val="AA72D4"/>
                </a:solidFill>
              </a:rPr>
              <a:t>make a wave</a:t>
            </a:r>
            <a:r>
              <a:rPr lang="en" sz="2100" dirty="0"/>
              <a:t>, player needs to be able to </a:t>
            </a:r>
            <a:r>
              <a:rPr lang="en" sz="2100" dirty="0">
                <a:solidFill>
                  <a:srgbClr val="AA72D4"/>
                </a:solidFill>
              </a:rPr>
              <a:t>control the properties of the wave </a:t>
            </a:r>
            <a:endParaRPr sz="2100" dirty="0">
              <a:solidFill>
                <a:srgbClr val="AA72D4"/>
              </a:solidFill>
            </a:endParaRPr>
          </a:p>
          <a:p>
            <a:pPr marL="1371600" lvl="2" indent="-368300" algn="l" rtl="0">
              <a:spcBef>
                <a:spcPts val="0"/>
              </a:spcBef>
              <a:spcAft>
                <a:spcPts val="0"/>
              </a:spcAft>
              <a:buSzPts val="2200"/>
              <a:buChar char="■"/>
            </a:pPr>
            <a:r>
              <a:rPr lang="en-US" sz="2100" dirty="0"/>
              <a:t>S</a:t>
            </a:r>
            <a:r>
              <a:rPr lang="en" sz="2100" dirty="0"/>
              <a:t>ound: pitch depends on frequency, volume depends on amplitude</a:t>
            </a:r>
            <a:endParaRPr sz="21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Poll Question 8: Antenna</a:t>
            </a:r>
            <a:endParaRPr dirty="0"/>
          </a:p>
        </p:txBody>
      </p:sp>
      <mc:AlternateContent xmlns:mc="http://schemas.openxmlformats.org/markup-compatibility/2006" xmlns:a14="http://schemas.microsoft.com/office/drawing/2010/main">
        <mc:Choice Requires="a14">
          <p:sp>
            <p:nvSpPr>
              <p:cNvPr id="507" name="Google Shape;507;p66"/>
              <p:cNvSpPr txBox="1">
                <a:spLocks noGrp="1"/>
              </p:cNvSpPr>
              <p:nvPr>
                <p:ph type="body" idx="1"/>
              </p:nvPr>
            </p:nvSpPr>
            <p:spPr>
              <a:xfrm>
                <a:off x="721200" y="1567550"/>
                <a:ext cx="8191500" cy="2911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US" sz="1600" dirty="0"/>
                  <a:t>If </a:t>
                </a:r>
                <a14:m>
                  <m:oMath xmlns:m="http://schemas.openxmlformats.org/officeDocument/2006/math">
                    <m:r>
                      <a:rPr lang="en-US" sz="2000" b="0" i="1" smtClean="0">
                        <a:solidFill>
                          <a:srgbClr val="AA72D4"/>
                        </a:solidFill>
                        <a:latin typeface="Cambria Math" panose="02040503050406030204" pitchFamily="18" charset="0"/>
                      </a:rPr>
                      <m:t>𝐶</m:t>
                    </m:r>
                    <m:r>
                      <a:rPr lang="en-US" sz="2000" b="0" i="1" smtClean="0">
                        <a:solidFill>
                          <a:srgbClr val="AA72D4"/>
                        </a:solidFill>
                        <a:latin typeface="Cambria Math" panose="02040503050406030204" pitchFamily="18" charset="0"/>
                      </a:rPr>
                      <m:t>= </m:t>
                    </m:r>
                    <m:r>
                      <a:rPr lang="en-US" sz="2000" b="0" i="1" smtClean="0">
                        <a:solidFill>
                          <a:srgbClr val="AA72D4"/>
                        </a:solidFill>
                        <a:latin typeface="Cambria Math" panose="02040503050406030204" pitchFamily="18" charset="0"/>
                        <a:ea typeface="Cambria Math" panose="02040503050406030204" pitchFamily="18" charset="0"/>
                      </a:rPr>
                      <m:t>𝜀</m:t>
                    </m:r>
                    <m:f>
                      <m:fPr>
                        <m:ctrlPr>
                          <a:rPr lang="en-US" sz="2000" b="0" i="1" smtClean="0">
                            <a:solidFill>
                              <a:srgbClr val="AA72D4"/>
                            </a:solidFill>
                            <a:latin typeface="Cambria Math" panose="02040503050406030204" pitchFamily="18" charset="0"/>
                            <a:ea typeface="Cambria Math" panose="02040503050406030204" pitchFamily="18" charset="0"/>
                          </a:rPr>
                        </m:ctrlPr>
                      </m:fPr>
                      <m:num>
                        <m:r>
                          <a:rPr lang="en-US" sz="2000" b="0" i="1" smtClean="0">
                            <a:solidFill>
                              <a:srgbClr val="AA72D4"/>
                            </a:solidFill>
                            <a:latin typeface="Cambria Math" panose="02040503050406030204" pitchFamily="18" charset="0"/>
                            <a:ea typeface="Cambria Math" panose="02040503050406030204" pitchFamily="18" charset="0"/>
                          </a:rPr>
                          <m:t>𝐴</m:t>
                        </m:r>
                      </m:num>
                      <m:den>
                        <m:r>
                          <a:rPr lang="en-US" sz="2000" b="0" i="1" smtClean="0">
                            <a:solidFill>
                              <a:srgbClr val="AA72D4"/>
                            </a:solidFill>
                            <a:latin typeface="Cambria Math" panose="02040503050406030204" pitchFamily="18" charset="0"/>
                            <a:ea typeface="Cambria Math" panose="02040503050406030204" pitchFamily="18" charset="0"/>
                          </a:rPr>
                          <m:t>𝑑</m:t>
                        </m:r>
                      </m:den>
                    </m:f>
                  </m:oMath>
                </a14:m>
                <a:r>
                  <a:rPr lang="en-US" sz="1600" dirty="0">
                    <a:solidFill>
                      <a:srgbClr val="AA72D4"/>
                    </a:solidFill>
                  </a:rPr>
                  <a:t>  </a:t>
                </a:r>
                <a:r>
                  <a:rPr lang="en-US" sz="1600" dirty="0"/>
                  <a:t>and </a:t>
                </a:r>
                <a14:m>
                  <m:oMath xmlns:m="http://schemas.openxmlformats.org/officeDocument/2006/math">
                    <m:r>
                      <a:rPr lang="en-US" sz="2000" b="0" i="1" smtClean="0">
                        <a:solidFill>
                          <a:srgbClr val="AA72D4"/>
                        </a:solidFill>
                        <a:latin typeface="Cambria Math" panose="02040503050406030204" pitchFamily="18" charset="0"/>
                      </a:rPr>
                      <m:t>𝑓</m:t>
                    </m:r>
                    <m:r>
                      <a:rPr lang="en-US" sz="2000" b="0" i="1" smtClean="0">
                        <a:solidFill>
                          <a:srgbClr val="AA72D4"/>
                        </a:solidFill>
                        <a:latin typeface="Cambria Math" panose="02040503050406030204" pitchFamily="18" charset="0"/>
                      </a:rPr>
                      <m:t>= </m:t>
                    </m:r>
                    <m:f>
                      <m:fPr>
                        <m:ctrlPr>
                          <a:rPr lang="en-US" sz="2000" b="0" i="1" smtClean="0">
                            <a:solidFill>
                              <a:srgbClr val="AA72D4"/>
                            </a:solidFill>
                            <a:latin typeface="Cambria Math" panose="02040503050406030204" pitchFamily="18" charset="0"/>
                          </a:rPr>
                        </m:ctrlPr>
                      </m:fPr>
                      <m:num>
                        <m:r>
                          <a:rPr lang="en-US" sz="2000" b="0" i="1" smtClean="0">
                            <a:solidFill>
                              <a:srgbClr val="AA72D4"/>
                            </a:solidFill>
                            <a:latin typeface="Cambria Math" panose="02040503050406030204" pitchFamily="18" charset="0"/>
                          </a:rPr>
                          <m:t>1</m:t>
                        </m:r>
                      </m:num>
                      <m:den>
                        <m:r>
                          <a:rPr lang="en-US" sz="2000" b="0" i="1" smtClean="0">
                            <a:solidFill>
                              <a:srgbClr val="AA72D4"/>
                            </a:solidFill>
                            <a:latin typeface="Cambria Math" panose="02040503050406030204" pitchFamily="18" charset="0"/>
                          </a:rPr>
                          <m:t>𝑅𝐶</m:t>
                        </m:r>
                      </m:den>
                    </m:f>
                    <m:r>
                      <a:rPr lang="en-US" sz="2000" b="0" i="1" smtClean="0">
                        <a:latin typeface="Cambria Math" panose="02040503050406030204" pitchFamily="18" charset="0"/>
                      </a:rPr>
                      <m:t>, </m:t>
                    </m:r>
                  </m:oMath>
                </a14:m>
                <a:r>
                  <a:rPr lang="en-US" sz="1600" dirty="0"/>
                  <a:t>then moving your hand </a:t>
                </a:r>
                <a:r>
                  <a:rPr lang="en-US" sz="1600" dirty="0">
                    <a:solidFill>
                      <a:srgbClr val="AA72D4"/>
                    </a:solidFill>
                  </a:rPr>
                  <a:t>toward the antenna </a:t>
                </a:r>
                <a:r>
                  <a:rPr lang="en-US" sz="1600" dirty="0"/>
                  <a:t>will</a:t>
                </a:r>
              </a:p>
              <a:p>
                <a:pPr marL="0" lvl="0" indent="0" algn="l" rtl="0">
                  <a:spcBef>
                    <a:spcPts val="1200"/>
                  </a:spcBef>
                  <a:spcAft>
                    <a:spcPts val="0"/>
                  </a:spcAft>
                  <a:buNone/>
                </a:pPr>
                <a:r>
                  <a:rPr lang="en-US" sz="1600" dirty="0"/>
                  <a:t>	a) increase both C and ƒ </a:t>
                </a:r>
              </a:p>
              <a:p>
                <a:pPr marL="0" lvl="0" indent="0" algn="l" rtl="0">
                  <a:spcBef>
                    <a:spcPts val="1200"/>
                  </a:spcBef>
                  <a:spcAft>
                    <a:spcPts val="0"/>
                  </a:spcAft>
                  <a:buNone/>
                </a:pPr>
                <a:r>
                  <a:rPr lang="en-US" sz="1600" dirty="0"/>
                  <a:t>	b) decrease both C and ƒ</a:t>
                </a:r>
              </a:p>
              <a:p>
                <a:pPr marL="0" lvl="0" indent="0" algn="l" rtl="0">
                  <a:spcBef>
                    <a:spcPts val="1200"/>
                  </a:spcBef>
                  <a:spcAft>
                    <a:spcPts val="0"/>
                  </a:spcAft>
                  <a:buNone/>
                </a:pPr>
                <a:r>
                  <a:rPr lang="en-US" sz="1600" dirty="0"/>
                  <a:t>	</a:t>
                </a:r>
                <a:r>
                  <a:rPr lang="en-US" sz="1600" dirty="0">
                    <a:solidFill>
                      <a:srgbClr val="AA72D4"/>
                    </a:solidFill>
                  </a:rPr>
                  <a:t>c) increase C and decrease ƒ</a:t>
                </a:r>
              </a:p>
              <a:p>
                <a:pPr marL="0" lvl="0" indent="0" algn="l" rtl="0">
                  <a:spcBef>
                    <a:spcPts val="1200"/>
                  </a:spcBef>
                  <a:spcAft>
                    <a:spcPts val="0"/>
                  </a:spcAft>
                  <a:buNone/>
                </a:pPr>
                <a:r>
                  <a:rPr lang="en-US" sz="1600" dirty="0"/>
                  <a:t>	d) decrease C and increase ƒ</a:t>
                </a:r>
              </a:p>
              <a:p>
                <a:pPr marL="0" lvl="0" indent="0" algn="l" rtl="0">
                  <a:spcBef>
                    <a:spcPts val="1200"/>
                  </a:spcBef>
                  <a:spcAft>
                    <a:spcPts val="0"/>
                  </a:spcAft>
                  <a:buNone/>
                </a:pPr>
                <a:r>
                  <a:rPr lang="en-US" sz="1400" dirty="0">
                    <a:solidFill>
                      <a:srgbClr val="AA72D4"/>
                    </a:solidFill>
                  </a:rPr>
                  <a:t>d</a:t>
                </a:r>
                <a:r>
                  <a:rPr lang="en-US" sz="1400" dirty="0"/>
                  <a:t> between plates gets smaller, so</a:t>
                </a:r>
                <a:r>
                  <a:rPr lang="en-US" sz="1400" dirty="0">
                    <a:solidFill>
                      <a:srgbClr val="AA72D4"/>
                    </a:solidFill>
                  </a:rPr>
                  <a:t> C </a:t>
                </a:r>
                <a:r>
                  <a:rPr lang="en-US" sz="1400" dirty="0"/>
                  <a:t>gets bigger (dividing by a smaller number). In tur</a:t>
                </a:r>
                <a:r>
                  <a:rPr lang="en-US" sz="1400" dirty="0">
                    <a:solidFill>
                      <a:schemeClr val="bg1"/>
                    </a:solidFill>
                  </a:rPr>
                  <a:t>n, </a:t>
                </a:r>
                <a:r>
                  <a:rPr lang="en-US" sz="1400" dirty="0">
                    <a:solidFill>
                      <a:srgbClr val="AA72D4"/>
                    </a:solidFill>
                  </a:rPr>
                  <a:t>ƒ</a:t>
                </a:r>
                <a:r>
                  <a:rPr lang="en-US" sz="1400" dirty="0"/>
                  <a:t> gets smaller (dividing by a bigger number). </a:t>
                </a:r>
              </a:p>
              <a:p>
                <a:pPr marL="457200" lvl="0" indent="0" algn="l" rtl="0">
                  <a:spcBef>
                    <a:spcPts val="1200"/>
                  </a:spcBef>
                  <a:spcAft>
                    <a:spcPts val="1200"/>
                  </a:spcAft>
                  <a:buNone/>
                </a:pPr>
                <a:endParaRPr dirty="0"/>
              </a:p>
            </p:txBody>
          </p:sp>
        </mc:Choice>
        <mc:Fallback xmlns="">
          <p:sp>
            <p:nvSpPr>
              <p:cNvPr id="507" name="Google Shape;507;p66"/>
              <p:cNvSpPr txBox="1">
                <a:spLocks noGrp="1" noRot="1" noChangeAspect="1" noMove="1" noResize="1" noEditPoints="1" noAdjustHandles="1" noChangeArrowheads="1" noChangeShapeType="1" noTextEdit="1"/>
              </p:cNvSpPr>
              <p:nvPr>
                <p:ph type="body" idx="1"/>
              </p:nvPr>
            </p:nvSpPr>
            <p:spPr>
              <a:xfrm>
                <a:off x="721200" y="1567550"/>
                <a:ext cx="8191500" cy="2911200"/>
              </a:xfrm>
              <a:prstGeom prst="rect">
                <a:avLst/>
              </a:prstGeom>
              <a:blipFill>
                <a:blip r:embed="rId3"/>
                <a:stretch>
                  <a:fillRect l="-372"/>
                </a:stretch>
              </a:blipFill>
            </p:spPr>
            <p:txBody>
              <a:bodyPr/>
              <a:lstStyle/>
              <a:p>
                <a:r>
                  <a:rPr lang="en-US">
                    <a:noFill/>
                  </a:rPr>
                  <a:t> </a:t>
                </a:r>
              </a:p>
            </p:txBody>
          </p:sp>
        </mc:Fallback>
      </mc:AlternateContent>
    </p:spTree>
    <p:extLst>
      <p:ext uri="{BB962C8B-B14F-4D97-AF65-F5344CB8AC3E}">
        <p14:creationId xmlns:p14="http://schemas.microsoft.com/office/powerpoint/2010/main" val="3474966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sp>
        <p:nvSpPr>
          <p:cNvPr id="17" name="Rectángulo 16">
            <a:extLst>
              <a:ext uri="{FF2B5EF4-FFF2-40B4-BE49-F238E27FC236}">
                <a16:creationId xmlns:a16="http://schemas.microsoft.com/office/drawing/2014/main" id="{E53BFBF0-9A92-455B-BBBE-6F7A11D0B5F5}"/>
              </a:ext>
            </a:extLst>
          </p:cNvPr>
          <p:cNvSpPr/>
          <p:nvPr/>
        </p:nvSpPr>
        <p:spPr>
          <a:xfrm>
            <a:off x="5953066" y="2852420"/>
            <a:ext cx="1371080" cy="916840"/>
          </a:xfrm>
          <a:prstGeom prst="rect">
            <a:avLst/>
          </a:prstGeom>
          <a:solidFill>
            <a:schemeClr val="bg1">
              <a:alpha val="5000"/>
            </a:schemeClr>
          </a:solidFill>
          <a:ln w="3600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Speaker</a:t>
            </a:r>
          </a:p>
        </p:txBody>
      </p:sp>
      <p:sp>
        <p:nvSpPr>
          <p:cNvPr id="5" name="Rectángulo 16">
            <a:extLst>
              <a:ext uri="{FF2B5EF4-FFF2-40B4-BE49-F238E27FC236}">
                <a16:creationId xmlns:a16="http://schemas.microsoft.com/office/drawing/2014/main" id="{DF30A053-50AB-453E-8D79-B181614A57A9}"/>
              </a:ext>
            </a:extLst>
          </p:cNvPr>
          <p:cNvSpPr/>
          <p:nvPr/>
        </p:nvSpPr>
        <p:spPr>
          <a:xfrm>
            <a:off x="2792524" y="1111350"/>
            <a:ext cx="1371080" cy="916840"/>
          </a:xfrm>
          <a:prstGeom prst="rect">
            <a:avLst/>
          </a:prstGeom>
          <a:solidFill>
            <a:srgbClr val="92D050">
              <a:alpha val="30000"/>
            </a:srgbClr>
          </a:solidFill>
          <a:ln w="360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fr-FR" dirty="0">
                <a:solidFill>
                  <a:schemeClr val="tx1"/>
                </a:solidFill>
              </a:rPr>
              <a:t>RC Oscillator</a:t>
            </a:r>
          </a:p>
          <a:p>
            <a:pPr algn="ctr"/>
            <a:r>
              <a:rPr lang="fr-FR" dirty="0">
                <a:solidFill>
                  <a:schemeClr val="tx1"/>
                </a:solidFill>
              </a:rPr>
              <a:t>Fixed </a:t>
            </a:r>
            <a:r>
              <a:rPr lang="en" sz="1400" dirty="0">
                <a:solidFill>
                  <a:schemeClr val="tx1"/>
                </a:solidFill>
              </a:rPr>
              <a:t>ƒ</a:t>
            </a:r>
            <a:endParaRPr lang="fr-FR" dirty="0">
              <a:solidFill>
                <a:schemeClr val="tx1"/>
              </a:solidFill>
            </a:endParaRPr>
          </a:p>
        </p:txBody>
      </p:sp>
      <p:sp>
        <p:nvSpPr>
          <p:cNvPr id="6" name="Rectángulo 16">
            <a:extLst>
              <a:ext uri="{FF2B5EF4-FFF2-40B4-BE49-F238E27FC236}">
                <a16:creationId xmlns:a16="http://schemas.microsoft.com/office/drawing/2014/main" id="{E6A18456-713F-4004-B7E9-B5E0DB8A5561}"/>
              </a:ext>
            </a:extLst>
          </p:cNvPr>
          <p:cNvSpPr/>
          <p:nvPr/>
        </p:nvSpPr>
        <p:spPr>
          <a:xfrm>
            <a:off x="4011204" y="2853690"/>
            <a:ext cx="1371080" cy="916840"/>
          </a:xfrm>
          <a:prstGeom prst="rect">
            <a:avLst/>
          </a:prstGeom>
          <a:solidFill>
            <a:schemeClr val="bg1">
              <a:alpha val="5000"/>
            </a:schemeClr>
          </a:solidFill>
          <a:ln w="36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Amplifier</a:t>
            </a:r>
          </a:p>
        </p:txBody>
      </p:sp>
      <p:sp>
        <p:nvSpPr>
          <p:cNvPr id="7" name="Rectángulo 16">
            <a:extLst>
              <a:ext uri="{FF2B5EF4-FFF2-40B4-BE49-F238E27FC236}">
                <a16:creationId xmlns:a16="http://schemas.microsoft.com/office/drawing/2014/main" id="{07C63B90-8FE5-4679-BB7E-26177F3CA62F}"/>
              </a:ext>
            </a:extLst>
          </p:cNvPr>
          <p:cNvSpPr/>
          <p:nvPr/>
        </p:nvSpPr>
        <p:spPr>
          <a:xfrm>
            <a:off x="1882942" y="2870150"/>
            <a:ext cx="1371080" cy="916840"/>
          </a:xfrm>
          <a:prstGeom prst="rect">
            <a:avLst/>
          </a:prstGeom>
          <a:solidFill>
            <a:schemeClr val="bg1">
              <a:alpha val="5000"/>
            </a:schemeClr>
          </a:solidFill>
          <a:ln w="36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Mixer</a:t>
            </a:r>
          </a:p>
        </p:txBody>
      </p:sp>
      <p:sp>
        <p:nvSpPr>
          <p:cNvPr id="8" name="Rectángulo 16">
            <a:extLst>
              <a:ext uri="{FF2B5EF4-FFF2-40B4-BE49-F238E27FC236}">
                <a16:creationId xmlns:a16="http://schemas.microsoft.com/office/drawing/2014/main" id="{BF030213-FF53-48D4-88BE-8A387D5A12EF}"/>
              </a:ext>
            </a:extLst>
          </p:cNvPr>
          <p:cNvSpPr/>
          <p:nvPr/>
        </p:nvSpPr>
        <p:spPr>
          <a:xfrm>
            <a:off x="4920786" y="1111350"/>
            <a:ext cx="1371080" cy="916840"/>
          </a:xfrm>
          <a:prstGeom prst="rect">
            <a:avLst/>
          </a:prstGeom>
          <a:solidFill>
            <a:srgbClr val="00B0F0">
              <a:alpha val="30000"/>
            </a:srgbClr>
          </a:solidFill>
          <a:ln w="36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66CC00"/>
              </a:solidFill>
            </a:endParaRPr>
          </a:p>
        </p:txBody>
      </p:sp>
      <p:cxnSp>
        <p:nvCxnSpPr>
          <p:cNvPr id="18" name="Straight Connector 17">
            <a:extLst>
              <a:ext uri="{FF2B5EF4-FFF2-40B4-BE49-F238E27FC236}">
                <a16:creationId xmlns:a16="http://schemas.microsoft.com/office/drawing/2014/main" id="{7056DED0-3E05-4BC5-8F2F-92228E69EB62}"/>
              </a:ext>
            </a:extLst>
          </p:cNvPr>
          <p:cNvCxnSpPr>
            <a:cxnSpLocks/>
            <a:stCxn id="6" idx="3"/>
            <a:endCxn id="17" idx="1"/>
          </p:cNvCxnSpPr>
          <p:nvPr/>
        </p:nvCxnSpPr>
        <p:spPr>
          <a:xfrm flipV="1">
            <a:off x="5382284" y="3310840"/>
            <a:ext cx="570782" cy="127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0BF26F5-3F0D-4048-BDDC-BA0DE169DEC2}"/>
              </a:ext>
            </a:extLst>
          </p:cNvPr>
          <p:cNvCxnSpPr>
            <a:cxnSpLocks/>
          </p:cNvCxnSpPr>
          <p:nvPr/>
        </p:nvCxnSpPr>
        <p:spPr>
          <a:xfrm>
            <a:off x="3254022" y="3328570"/>
            <a:ext cx="757182" cy="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1DB8775D-594B-4180-9E1C-603A6F25CEB6}"/>
              </a:ext>
            </a:extLst>
          </p:cNvPr>
          <p:cNvCxnSpPr>
            <a:cxnSpLocks/>
            <a:stCxn id="5" idx="2"/>
          </p:cNvCxnSpPr>
          <p:nvPr/>
        </p:nvCxnSpPr>
        <p:spPr>
          <a:xfrm rot="5400000">
            <a:off x="2774354" y="1664840"/>
            <a:ext cx="340360" cy="1067060"/>
          </a:xfrm>
          <a:prstGeom prst="bentConnector2">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23BA77AA-7755-4210-B83F-281BAB49EB93}"/>
              </a:ext>
            </a:extLst>
          </p:cNvPr>
          <p:cNvCxnSpPr>
            <a:cxnSpLocks/>
          </p:cNvCxnSpPr>
          <p:nvPr/>
        </p:nvCxnSpPr>
        <p:spPr>
          <a:xfrm>
            <a:off x="2405924" y="2368550"/>
            <a:ext cx="0" cy="48387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0343C63-BD24-4832-B82F-035FE3DE4D19}"/>
              </a:ext>
            </a:extLst>
          </p:cNvPr>
          <p:cNvCxnSpPr/>
          <p:nvPr/>
        </p:nvCxnSpPr>
        <p:spPr>
          <a:xfrm flipV="1">
            <a:off x="2944534" y="2610485"/>
            <a:ext cx="0" cy="24193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55A3938-6EB4-47F5-BF64-25E1EAA8BD63}"/>
              </a:ext>
            </a:extLst>
          </p:cNvPr>
          <p:cNvCxnSpPr/>
          <p:nvPr/>
        </p:nvCxnSpPr>
        <p:spPr>
          <a:xfrm>
            <a:off x="2944534" y="2610485"/>
            <a:ext cx="266179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2A34C2C-6432-40D4-9353-8447AAE408C9}"/>
              </a:ext>
            </a:extLst>
          </p:cNvPr>
          <p:cNvCxnSpPr>
            <a:endCxn id="8" idx="2"/>
          </p:cNvCxnSpPr>
          <p:nvPr/>
        </p:nvCxnSpPr>
        <p:spPr>
          <a:xfrm flipV="1">
            <a:off x="5606326" y="2028190"/>
            <a:ext cx="0" cy="582295"/>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78883957-B983-42E8-83E4-64C461829E11}"/>
              </a:ext>
            </a:extLst>
          </p:cNvPr>
          <p:cNvSpPr txBox="1"/>
          <p:nvPr/>
        </p:nvSpPr>
        <p:spPr>
          <a:xfrm>
            <a:off x="4985803" y="1308681"/>
            <a:ext cx="1241045" cy="738664"/>
          </a:xfrm>
          <a:prstGeom prst="rect">
            <a:avLst/>
          </a:prstGeom>
          <a:noFill/>
        </p:spPr>
        <p:txBody>
          <a:bodyPr wrap="none" rtlCol="0">
            <a:spAutoFit/>
          </a:bodyPr>
          <a:lstStyle/>
          <a:p>
            <a:pPr algn="ctr"/>
            <a:r>
              <a:rPr lang="fr-FR" dirty="0">
                <a:solidFill>
                  <a:schemeClr val="tx1"/>
                </a:solidFill>
              </a:rPr>
              <a:t>RC Oscillator</a:t>
            </a:r>
          </a:p>
          <a:p>
            <a:pPr algn="ctr"/>
            <a:r>
              <a:rPr lang="fr-FR" dirty="0">
                <a:solidFill>
                  <a:schemeClr val="tx1"/>
                </a:solidFill>
              </a:rPr>
              <a:t>Variable </a:t>
            </a:r>
            <a:r>
              <a:rPr lang="en" sz="1400" dirty="0">
                <a:solidFill>
                  <a:schemeClr val="tx1"/>
                </a:solidFill>
              </a:rPr>
              <a:t>ƒ</a:t>
            </a:r>
            <a:endParaRPr lang="fr-FR"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3">
            <p14:nvContentPartPr>
              <p14:cNvPr id="4" name="Ink 8">
                <a:extLst>
                  <a:ext uri="{FF2B5EF4-FFF2-40B4-BE49-F238E27FC236}">
                    <a16:creationId xmlns:a16="http://schemas.microsoft.com/office/drawing/2014/main" id="{236360E4-2C92-E749-93D0-CD5B8F4E294C}"/>
                  </a:ext>
                </a:extLst>
              </p14:cNvPr>
              <p14:cNvContentPartPr/>
              <p14:nvPr/>
            </p14:nvContentPartPr>
            <p14:xfrm>
              <a:off x="2111024" y="2038774"/>
              <a:ext cx="1078660" cy="241689"/>
            </p14:xfrm>
          </p:contentPart>
        </mc:Choice>
        <mc:Fallback xmlns="">
          <p:pic>
            <p:nvPicPr>
              <p:cNvPr id="4" name="Ink 8">
                <a:extLst>
                  <a:ext uri="{FF2B5EF4-FFF2-40B4-BE49-F238E27FC236}">
                    <a16:creationId xmlns:a16="http://schemas.microsoft.com/office/drawing/2014/main" id="{236360E4-2C92-E749-93D0-CD5B8F4E294C}"/>
                  </a:ext>
                </a:extLst>
              </p:cNvPr>
              <p:cNvPicPr/>
              <p:nvPr/>
            </p:nvPicPr>
            <p:blipFill>
              <a:blip r:embed="rId4"/>
              <a:stretch>
                <a:fillRect/>
              </a:stretch>
            </p:blipFill>
            <p:spPr>
              <a:xfrm>
                <a:off x="2102023" y="2029756"/>
                <a:ext cx="1096302" cy="2593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39F782E-128C-2D46-BF8A-1E4519B60546}"/>
                  </a:ext>
                </a:extLst>
              </p14:cNvPr>
              <p14:cNvContentPartPr/>
              <p14:nvPr/>
            </p14:nvContentPartPr>
            <p14:xfrm>
              <a:off x="5750979" y="2115720"/>
              <a:ext cx="1136880" cy="185400"/>
            </p14:xfrm>
          </p:contentPart>
        </mc:Choice>
        <mc:Fallback xmlns="">
          <p:pic>
            <p:nvPicPr>
              <p:cNvPr id="9" name="Ink 8">
                <a:extLst>
                  <a:ext uri="{FF2B5EF4-FFF2-40B4-BE49-F238E27FC236}">
                    <a16:creationId xmlns:a16="http://schemas.microsoft.com/office/drawing/2014/main" id="{E39F782E-128C-2D46-BF8A-1E4519B60546}"/>
                  </a:ext>
                </a:extLst>
              </p:cNvPr>
              <p:cNvPicPr/>
              <p:nvPr/>
            </p:nvPicPr>
            <p:blipFill>
              <a:blip r:embed="rId6"/>
              <a:stretch>
                <a:fillRect/>
              </a:stretch>
            </p:blipFill>
            <p:spPr>
              <a:xfrm>
                <a:off x="5741979" y="2106720"/>
                <a:ext cx="1154520" cy="203040"/>
              </a:xfrm>
              <a:prstGeom prst="rect">
                <a:avLst/>
              </a:prstGeom>
            </p:spPr>
          </p:pic>
        </mc:Fallback>
      </mc:AlternateContent>
    </p:spTree>
    <p:extLst>
      <p:ext uri="{BB962C8B-B14F-4D97-AF65-F5344CB8AC3E}">
        <p14:creationId xmlns:p14="http://schemas.microsoft.com/office/powerpoint/2010/main" val="3947765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4"/>
        <p:cNvGrpSpPr/>
        <p:nvPr/>
      </p:nvGrpSpPr>
      <p:grpSpPr>
        <a:xfrm>
          <a:off x="0" y="0"/>
          <a:ext cx="0" cy="0"/>
          <a:chOff x="0" y="0"/>
          <a:chExt cx="0" cy="0"/>
        </a:xfrm>
      </p:grpSpPr>
      <p:pic>
        <p:nvPicPr>
          <p:cNvPr id="295" name="Google Shape;295;p38"/>
          <p:cNvPicPr preferRelativeResize="0"/>
          <p:nvPr/>
        </p:nvPicPr>
        <p:blipFill>
          <a:blip r:embed="rId3">
            <a:alphaModFix/>
          </a:blip>
          <a:stretch>
            <a:fillRect/>
          </a:stretch>
        </p:blipFill>
        <p:spPr>
          <a:xfrm>
            <a:off x="1407176" y="442149"/>
            <a:ext cx="6554874" cy="4259199"/>
          </a:xfrm>
          <a:prstGeom prst="rect">
            <a:avLst/>
          </a:prstGeom>
          <a:noFill/>
          <a:ln>
            <a:noFill/>
          </a:ln>
        </p:spPr>
      </p:pic>
    </p:spTree>
    <p:extLst>
      <p:ext uri="{BB962C8B-B14F-4D97-AF65-F5344CB8AC3E}">
        <p14:creationId xmlns:p14="http://schemas.microsoft.com/office/powerpoint/2010/main" val="3252072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Mixer</a:t>
            </a:r>
            <a:endParaRPr dirty="0"/>
          </a:p>
        </p:txBody>
      </p:sp>
      <p:sp>
        <p:nvSpPr>
          <p:cNvPr id="524" name="Google Shape;524;p69"/>
          <p:cNvSpPr txBox="1">
            <a:spLocks noGrp="1"/>
          </p:cNvSpPr>
          <p:nvPr>
            <p:ph type="body" idx="1"/>
          </p:nvPr>
        </p:nvSpPr>
        <p:spPr>
          <a:xfrm>
            <a:off x="1297500" y="1379725"/>
            <a:ext cx="7038900" cy="2911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dirty="0"/>
              <a:t>adds waves to get </a:t>
            </a:r>
            <a:r>
              <a:rPr lang="en" sz="1900" dirty="0">
                <a:solidFill>
                  <a:srgbClr val="AA72D4"/>
                </a:solidFill>
              </a:rPr>
              <a:t>beats</a:t>
            </a:r>
            <a:endParaRPr sz="1900" dirty="0">
              <a:solidFill>
                <a:srgbClr val="AA72D4"/>
              </a:solidFill>
            </a:endParaRPr>
          </a:p>
          <a:p>
            <a:pPr marL="457200" lvl="0" indent="-349250" algn="l" rtl="0">
              <a:spcBef>
                <a:spcPts val="0"/>
              </a:spcBef>
              <a:spcAft>
                <a:spcPts val="0"/>
              </a:spcAft>
              <a:buSzPts val="1900"/>
              <a:buChar char="●"/>
            </a:pPr>
            <a:r>
              <a:rPr lang="en" sz="1900" dirty="0"/>
              <a:t>audible frequency: </a:t>
            </a:r>
            <a:r>
              <a:rPr lang="en" sz="1900" dirty="0">
                <a:solidFill>
                  <a:srgbClr val="AA72D4"/>
                </a:solidFill>
              </a:rPr>
              <a:t>20 Hz - 20 kHz</a:t>
            </a:r>
            <a:endParaRPr sz="1900" dirty="0">
              <a:solidFill>
                <a:srgbClr val="AA72D4"/>
              </a:solidFill>
            </a:endParaRPr>
          </a:p>
          <a:p>
            <a:pPr marL="457200" lvl="0" indent="-349250" algn="l" rtl="0">
              <a:spcBef>
                <a:spcPts val="0"/>
              </a:spcBef>
              <a:spcAft>
                <a:spcPts val="0"/>
              </a:spcAft>
              <a:buSzPts val="1900"/>
              <a:buChar char="●"/>
            </a:pPr>
            <a:r>
              <a:rPr lang="en" sz="1900" dirty="0"/>
              <a:t>RC oscillators have </a:t>
            </a:r>
            <a:r>
              <a:rPr lang="en" sz="1900" dirty="0">
                <a:solidFill>
                  <a:srgbClr val="AA72D4"/>
                </a:solidFill>
              </a:rPr>
              <a:t>ƒ &gt; 65 kHz</a:t>
            </a:r>
          </a:p>
          <a:p>
            <a:pPr marL="457200" lvl="0" indent="-349250" algn="l" rtl="0">
              <a:spcBef>
                <a:spcPts val="0"/>
              </a:spcBef>
              <a:spcAft>
                <a:spcPts val="0"/>
              </a:spcAft>
              <a:buSzPts val="1900"/>
              <a:buChar char="●"/>
            </a:pPr>
            <a:endParaRPr lang="en" sz="1900" dirty="0">
              <a:solidFill>
                <a:srgbClr val="AA72D4"/>
              </a:solidFill>
            </a:endParaRPr>
          </a:p>
          <a:p>
            <a:pPr indent="-349250">
              <a:buSzPts val="1900"/>
            </a:pPr>
            <a:r>
              <a:rPr lang="en-US" sz="2000" dirty="0"/>
              <a:t>combines waves from RC oscillators into one wave with a smaller ƒ </a:t>
            </a:r>
          </a:p>
          <a:p>
            <a:pPr marL="107950" lvl="0" indent="0" algn="l" rtl="0">
              <a:spcBef>
                <a:spcPts val="0"/>
              </a:spcBef>
              <a:spcAft>
                <a:spcPts val="0"/>
              </a:spcAft>
              <a:buSzPts val="1900"/>
              <a:buNone/>
            </a:pPr>
            <a:endParaRPr sz="1900" dirty="0">
              <a:solidFill>
                <a:srgbClr val="AA72D4"/>
              </a:solidFill>
            </a:endParaRPr>
          </a:p>
          <a:p>
            <a:pPr marL="0" lvl="0" indent="0" algn="l" rtl="0">
              <a:spcBef>
                <a:spcPts val="1200"/>
              </a:spcBef>
              <a:spcAft>
                <a:spcPts val="1200"/>
              </a:spcAft>
              <a:buNone/>
            </a:pPr>
            <a:endParaRPr sz="13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Mixer</a:t>
            </a:r>
            <a:endParaRPr dirty="0"/>
          </a:p>
        </p:txBody>
      </p:sp>
      <p:sp>
        <p:nvSpPr>
          <p:cNvPr id="524" name="Google Shape;524;p69"/>
          <p:cNvSpPr txBox="1">
            <a:spLocks noGrp="1"/>
          </p:cNvSpPr>
          <p:nvPr>
            <p:ph type="body" idx="1"/>
          </p:nvPr>
        </p:nvSpPr>
        <p:spPr>
          <a:xfrm>
            <a:off x="1297500" y="1379725"/>
            <a:ext cx="7038900" cy="2911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US" sz="1900" dirty="0"/>
              <a:t>set RC oscillators to </a:t>
            </a:r>
            <a:r>
              <a:rPr lang="en-US" sz="1900" dirty="0">
                <a:solidFill>
                  <a:srgbClr val="AA72D4"/>
                </a:solidFill>
              </a:rPr>
              <a:t>same ƒ </a:t>
            </a:r>
            <a:r>
              <a:rPr lang="en-US" sz="1900" dirty="0"/>
              <a:t>with hand </a:t>
            </a:r>
            <a:r>
              <a:rPr lang="en-US" sz="1900" dirty="0">
                <a:solidFill>
                  <a:srgbClr val="AA72D4"/>
                </a:solidFill>
              </a:rPr>
              <a:t>outside of "sensing range"</a:t>
            </a:r>
          </a:p>
          <a:p>
            <a:pPr marL="914400" lvl="1" indent="-349250" algn="l" rtl="0">
              <a:spcBef>
                <a:spcPts val="0"/>
              </a:spcBef>
              <a:spcAft>
                <a:spcPts val="0"/>
              </a:spcAft>
              <a:buSzPts val="1900"/>
              <a:buChar char="○"/>
            </a:pPr>
            <a:r>
              <a:rPr lang="en-US" sz="1900" dirty="0"/>
              <a:t>bringing hand closer </a:t>
            </a:r>
            <a:r>
              <a:rPr lang="en-US" sz="1900" dirty="0">
                <a:solidFill>
                  <a:schemeClr val="bg1"/>
                </a:solidFill>
              </a:rPr>
              <a:t>changes ƒ</a:t>
            </a:r>
            <a:r>
              <a:rPr lang="en-US" sz="1900" dirty="0"/>
              <a:t> in variable RC oscillator slightly </a:t>
            </a:r>
          </a:p>
          <a:p>
            <a:pPr marL="914400" lvl="1" indent="-349250" algn="l" rtl="0">
              <a:spcBef>
                <a:spcPts val="0"/>
              </a:spcBef>
              <a:spcAft>
                <a:spcPts val="0"/>
              </a:spcAft>
              <a:buSzPts val="1900"/>
              <a:buChar char="○"/>
            </a:pPr>
            <a:r>
              <a:rPr lang="en-US" sz="1900" dirty="0"/>
              <a:t>this </a:t>
            </a:r>
            <a:r>
              <a:rPr lang="en-US" sz="1900" dirty="0">
                <a:solidFill>
                  <a:schemeClr val="bg1"/>
                </a:solidFill>
              </a:rPr>
              <a:t>changes ƒ of the beats wave</a:t>
            </a:r>
            <a:endParaRPr lang="en-US" sz="1900" dirty="0"/>
          </a:p>
          <a:p>
            <a:pPr marL="457200" lvl="0" indent="-335959" algn="l" rtl="0">
              <a:spcBef>
                <a:spcPts val="0"/>
              </a:spcBef>
              <a:spcAft>
                <a:spcPts val="0"/>
              </a:spcAft>
              <a:buSzPct val="100000"/>
              <a:buChar char="●"/>
            </a:pPr>
            <a:r>
              <a:rPr lang="en-US" sz="1900" dirty="0">
                <a:solidFill>
                  <a:srgbClr val="AA72D4"/>
                </a:solidFill>
              </a:rPr>
              <a:t>hand position controls ƒ of resulting wave!</a:t>
            </a:r>
          </a:p>
          <a:p>
            <a:pPr marL="457200" lvl="0" indent="-335959" algn="l" rtl="0">
              <a:spcBef>
                <a:spcPts val="0"/>
              </a:spcBef>
              <a:spcAft>
                <a:spcPts val="0"/>
              </a:spcAft>
              <a:buSzPct val="100000"/>
              <a:buChar char="●"/>
            </a:pPr>
            <a:endParaRPr lang="en-US" sz="1900" dirty="0"/>
          </a:p>
          <a:p>
            <a:pPr marL="457200" lvl="0" indent="-335959" algn="l" rtl="0">
              <a:spcBef>
                <a:spcPts val="0"/>
              </a:spcBef>
              <a:spcAft>
                <a:spcPts val="0"/>
              </a:spcAft>
              <a:buSzPct val="100000"/>
              <a:buChar char="●"/>
            </a:pPr>
            <a:r>
              <a:rPr lang="en-US" sz="1900" dirty="0"/>
              <a:t>filters square wave into sine wave</a:t>
            </a:r>
          </a:p>
          <a:p>
            <a:pPr marL="565150" lvl="1" indent="0" algn="l" rtl="0">
              <a:spcBef>
                <a:spcPts val="0"/>
              </a:spcBef>
              <a:spcAft>
                <a:spcPts val="0"/>
              </a:spcAft>
              <a:buSzPts val="1900"/>
              <a:buNone/>
            </a:pPr>
            <a:endParaRPr lang="en-US" sz="1900" dirty="0">
              <a:solidFill>
                <a:schemeClr val="bg1"/>
              </a:solidFill>
            </a:endParaRPr>
          </a:p>
          <a:p>
            <a:pPr marL="0" lvl="0" indent="0" algn="l" rtl="0">
              <a:spcBef>
                <a:spcPts val="1200"/>
              </a:spcBef>
              <a:spcAft>
                <a:spcPts val="1200"/>
              </a:spcAft>
              <a:buNone/>
            </a:pPr>
            <a:endParaRPr sz="1300" dirty="0"/>
          </a:p>
        </p:txBody>
      </p:sp>
    </p:spTree>
    <p:extLst>
      <p:ext uri="{BB962C8B-B14F-4D97-AF65-F5344CB8AC3E}">
        <p14:creationId xmlns:p14="http://schemas.microsoft.com/office/powerpoint/2010/main" val="3459422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sp>
        <p:nvSpPr>
          <p:cNvPr id="17" name="Rectángulo 16">
            <a:extLst>
              <a:ext uri="{FF2B5EF4-FFF2-40B4-BE49-F238E27FC236}">
                <a16:creationId xmlns:a16="http://schemas.microsoft.com/office/drawing/2014/main" id="{E53BFBF0-9A92-455B-BBBE-6F7A11D0B5F5}"/>
              </a:ext>
            </a:extLst>
          </p:cNvPr>
          <p:cNvSpPr/>
          <p:nvPr/>
        </p:nvSpPr>
        <p:spPr>
          <a:xfrm>
            <a:off x="5953066" y="2852420"/>
            <a:ext cx="1371080" cy="916840"/>
          </a:xfrm>
          <a:prstGeom prst="rect">
            <a:avLst/>
          </a:prstGeom>
          <a:solidFill>
            <a:schemeClr val="bg1">
              <a:alpha val="5000"/>
            </a:schemeClr>
          </a:solidFill>
          <a:ln w="3600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Speaker</a:t>
            </a:r>
          </a:p>
        </p:txBody>
      </p:sp>
      <p:sp>
        <p:nvSpPr>
          <p:cNvPr id="5" name="Rectángulo 16">
            <a:extLst>
              <a:ext uri="{FF2B5EF4-FFF2-40B4-BE49-F238E27FC236}">
                <a16:creationId xmlns:a16="http://schemas.microsoft.com/office/drawing/2014/main" id="{DF30A053-50AB-453E-8D79-B181614A57A9}"/>
              </a:ext>
            </a:extLst>
          </p:cNvPr>
          <p:cNvSpPr/>
          <p:nvPr/>
        </p:nvSpPr>
        <p:spPr>
          <a:xfrm>
            <a:off x="2792524" y="1111350"/>
            <a:ext cx="1371080" cy="916840"/>
          </a:xfrm>
          <a:prstGeom prst="rect">
            <a:avLst/>
          </a:prstGeom>
          <a:solidFill>
            <a:srgbClr val="92D050">
              <a:alpha val="30000"/>
            </a:srgbClr>
          </a:solidFill>
          <a:ln w="360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fr-FR" dirty="0">
                <a:solidFill>
                  <a:schemeClr val="tx1"/>
                </a:solidFill>
              </a:rPr>
              <a:t>RC Oscillator</a:t>
            </a:r>
          </a:p>
          <a:p>
            <a:pPr algn="ctr"/>
            <a:r>
              <a:rPr lang="fr-FR" dirty="0">
                <a:solidFill>
                  <a:schemeClr val="tx1"/>
                </a:solidFill>
              </a:rPr>
              <a:t>Fixed </a:t>
            </a:r>
            <a:r>
              <a:rPr lang="en" sz="1400" dirty="0">
                <a:solidFill>
                  <a:schemeClr val="tx1"/>
                </a:solidFill>
              </a:rPr>
              <a:t>ƒ</a:t>
            </a:r>
            <a:endParaRPr lang="fr-FR" dirty="0">
              <a:solidFill>
                <a:schemeClr val="tx1"/>
              </a:solidFill>
            </a:endParaRPr>
          </a:p>
        </p:txBody>
      </p:sp>
      <p:sp>
        <p:nvSpPr>
          <p:cNvPr id="6" name="Rectángulo 16">
            <a:extLst>
              <a:ext uri="{FF2B5EF4-FFF2-40B4-BE49-F238E27FC236}">
                <a16:creationId xmlns:a16="http://schemas.microsoft.com/office/drawing/2014/main" id="{E6A18456-713F-4004-B7E9-B5E0DB8A5561}"/>
              </a:ext>
            </a:extLst>
          </p:cNvPr>
          <p:cNvSpPr/>
          <p:nvPr/>
        </p:nvSpPr>
        <p:spPr>
          <a:xfrm>
            <a:off x="4011204" y="2853690"/>
            <a:ext cx="1371080" cy="916840"/>
          </a:xfrm>
          <a:prstGeom prst="rect">
            <a:avLst/>
          </a:prstGeom>
          <a:solidFill>
            <a:schemeClr val="bg1">
              <a:alpha val="5000"/>
            </a:schemeClr>
          </a:solidFill>
          <a:ln w="36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Amplifier</a:t>
            </a:r>
          </a:p>
        </p:txBody>
      </p:sp>
      <p:sp>
        <p:nvSpPr>
          <p:cNvPr id="7" name="Rectángulo 16">
            <a:extLst>
              <a:ext uri="{FF2B5EF4-FFF2-40B4-BE49-F238E27FC236}">
                <a16:creationId xmlns:a16="http://schemas.microsoft.com/office/drawing/2014/main" id="{07C63B90-8FE5-4679-BB7E-26177F3CA62F}"/>
              </a:ext>
            </a:extLst>
          </p:cNvPr>
          <p:cNvSpPr/>
          <p:nvPr/>
        </p:nvSpPr>
        <p:spPr>
          <a:xfrm>
            <a:off x="1882942" y="2870150"/>
            <a:ext cx="1371080" cy="916840"/>
          </a:xfrm>
          <a:prstGeom prst="rect">
            <a:avLst/>
          </a:prstGeom>
          <a:solidFill>
            <a:srgbClr val="FFFF00">
              <a:alpha val="25000"/>
            </a:srgbClr>
          </a:solidFill>
          <a:ln w="36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Mixer</a:t>
            </a:r>
          </a:p>
        </p:txBody>
      </p:sp>
      <p:sp>
        <p:nvSpPr>
          <p:cNvPr id="8" name="Rectángulo 16">
            <a:extLst>
              <a:ext uri="{FF2B5EF4-FFF2-40B4-BE49-F238E27FC236}">
                <a16:creationId xmlns:a16="http://schemas.microsoft.com/office/drawing/2014/main" id="{BF030213-FF53-48D4-88BE-8A387D5A12EF}"/>
              </a:ext>
            </a:extLst>
          </p:cNvPr>
          <p:cNvSpPr/>
          <p:nvPr/>
        </p:nvSpPr>
        <p:spPr>
          <a:xfrm>
            <a:off x="4920786" y="1111350"/>
            <a:ext cx="1371080" cy="916840"/>
          </a:xfrm>
          <a:prstGeom prst="rect">
            <a:avLst/>
          </a:prstGeom>
          <a:solidFill>
            <a:srgbClr val="00B0F0">
              <a:alpha val="30000"/>
            </a:srgbClr>
          </a:solidFill>
          <a:ln w="36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66CC00"/>
              </a:solidFill>
            </a:endParaRPr>
          </a:p>
        </p:txBody>
      </p:sp>
      <p:cxnSp>
        <p:nvCxnSpPr>
          <p:cNvPr id="18" name="Straight Connector 17">
            <a:extLst>
              <a:ext uri="{FF2B5EF4-FFF2-40B4-BE49-F238E27FC236}">
                <a16:creationId xmlns:a16="http://schemas.microsoft.com/office/drawing/2014/main" id="{7056DED0-3E05-4BC5-8F2F-92228E69EB62}"/>
              </a:ext>
            </a:extLst>
          </p:cNvPr>
          <p:cNvCxnSpPr>
            <a:cxnSpLocks/>
            <a:stCxn id="6" idx="3"/>
            <a:endCxn id="17" idx="1"/>
          </p:cNvCxnSpPr>
          <p:nvPr/>
        </p:nvCxnSpPr>
        <p:spPr>
          <a:xfrm flipV="1">
            <a:off x="5382284" y="3310840"/>
            <a:ext cx="570782" cy="127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0BF26F5-3F0D-4048-BDDC-BA0DE169DEC2}"/>
              </a:ext>
            </a:extLst>
          </p:cNvPr>
          <p:cNvCxnSpPr>
            <a:cxnSpLocks/>
          </p:cNvCxnSpPr>
          <p:nvPr/>
        </p:nvCxnSpPr>
        <p:spPr>
          <a:xfrm>
            <a:off x="3254022" y="3328570"/>
            <a:ext cx="757182" cy="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1DB8775D-594B-4180-9E1C-603A6F25CEB6}"/>
              </a:ext>
            </a:extLst>
          </p:cNvPr>
          <p:cNvCxnSpPr>
            <a:cxnSpLocks/>
            <a:stCxn id="5" idx="2"/>
          </p:cNvCxnSpPr>
          <p:nvPr/>
        </p:nvCxnSpPr>
        <p:spPr>
          <a:xfrm rot="5400000">
            <a:off x="2774354" y="1664840"/>
            <a:ext cx="340360" cy="1067060"/>
          </a:xfrm>
          <a:prstGeom prst="bentConnector2">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23BA77AA-7755-4210-B83F-281BAB49EB93}"/>
              </a:ext>
            </a:extLst>
          </p:cNvPr>
          <p:cNvCxnSpPr>
            <a:cxnSpLocks/>
          </p:cNvCxnSpPr>
          <p:nvPr/>
        </p:nvCxnSpPr>
        <p:spPr>
          <a:xfrm>
            <a:off x="2405924" y="2368550"/>
            <a:ext cx="0" cy="48387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0343C63-BD24-4832-B82F-035FE3DE4D19}"/>
              </a:ext>
            </a:extLst>
          </p:cNvPr>
          <p:cNvCxnSpPr/>
          <p:nvPr/>
        </p:nvCxnSpPr>
        <p:spPr>
          <a:xfrm flipV="1">
            <a:off x="2944534" y="2610485"/>
            <a:ext cx="0" cy="24193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55A3938-6EB4-47F5-BF64-25E1EAA8BD63}"/>
              </a:ext>
            </a:extLst>
          </p:cNvPr>
          <p:cNvCxnSpPr/>
          <p:nvPr/>
        </p:nvCxnSpPr>
        <p:spPr>
          <a:xfrm>
            <a:off x="2944534" y="2610485"/>
            <a:ext cx="266179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2A34C2C-6432-40D4-9353-8447AAE408C9}"/>
              </a:ext>
            </a:extLst>
          </p:cNvPr>
          <p:cNvCxnSpPr>
            <a:endCxn id="8" idx="2"/>
          </p:cNvCxnSpPr>
          <p:nvPr/>
        </p:nvCxnSpPr>
        <p:spPr>
          <a:xfrm flipV="1">
            <a:off x="5606326" y="2028190"/>
            <a:ext cx="0" cy="582295"/>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78883957-B983-42E8-83E4-64C461829E11}"/>
              </a:ext>
            </a:extLst>
          </p:cNvPr>
          <p:cNvSpPr txBox="1"/>
          <p:nvPr/>
        </p:nvSpPr>
        <p:spPr>
          <a:xfrm>
            <a:off x="4985803" y="1308681"/>
            <a:ext cx="1241045" cy="738664"/>
          </a:xfrm>
          <a:prstGeom prst="rect">
            <a:avLst/>
          </a:prstGeom>
          <a:noFill/>
        </p:spPr>
        <p:txBody>
          <a:bodyPr wrap="none" rtlCol="0">
            <a:spAutoFit/>
          </a:bodyPr>
          <a:lstStyle/>
          <a:p>
            <a:pPr algn="ctr"/>
            <a:r>
              <a:rPr lang="fr-FR" dirty="0">
                <a:solidFill>
                  <a:schemeClr val="tx1"/>
                </a:solidFill>
              </a:rPr>
              <a:t>RC Oscillator</a:t>
            </a:r>
          </a:p>
          <a:p>
            <a:pPr algn="ctr"/>
            <a:r>
              <a:rPr lang="fr-FR" dirty="0">
                <a:solidFill>
                  <a:schemeClr val="tx1"/>
                </a:solidFill>
              </a:rPr>
              <a:t>Variable </a:t>
            </a:r>
            <a:r>
              <a:rPr lang="en" sz="1400" dirty="0">
                <a:solidFill>
                  <a:schemeClr val="tx1"/>
                </a:solidFill>
              </a:rPr>
              <a:t>ƒ</a:t>
            </a:r>
            <a:endParaRPr lang="fr-FR"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F908DB-1DE2-6A43-B107-80074FD30CB1}"/>
                  </a:ext>
                </a:extLst>
              </p14:cNvPr>
              <p14:cNvContentPartPr/>
              <p14:nvPr/>
            </p14:nvContentPartPr>
            <p14:xfrm>
              <a:off x="5741624" y="2135974"/>
              <a:ext cx="1254240" cy="210960"/>
            </p14:xfrm>
          </p:contentPart>
        </mc:Choice>
        <mc:Fallback xmlns="">
          <p:pic>
            <p:nvPicPr>
              <p:cNvPr id="2" name="Ink 1">
                <a:extLst>
                  <a:ext uri="{FF2B5EF4-FFF2-40B4-BE49-F238E27FC236}">
                    <a16:creationId xmlns:a16="http://schemas.microsoft.com/office/drawing/2014/main" id="{27F908DB-1DE2-6A43-B107-80074FD30CB1}"/>
                  </a:ext>
                </a:extLst>
              </p:cNvPr>
              <p:cNvPicPr/>
              <p:nvPr/>
            </p:nvPicPr>
            <p:blipFill>
              <a:blip r:embed="rId4"/>
              <a:stretch>
                <a:fillRect/>
              </a:stretch>
            </p:blipFill>
            <p:spPr>
              <a:xfrm>
                <a:off x="5732627" y="2126974"/>
                <a:ext cx="1271875"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6930C57-B010-0E4B-A22C-0C1B36516BA0}"/>
                  </a:ext>
                </a:extLst>
              </p14:cNvPr>
              <p14:cNvContentPartPr/>
              <p14:nvPr/>
            </p14:nvContentPartPr>
            <p14:xfrm>
              <a:off x="2275184" y="2075494"/>
              <a:ext cx="996120" cy="191520"/>
            </p14:xfrm>
          </p:contentPart>
        </mc:Choice>
        <mc:Fallback xmlns="">
          <p:pic>
            <p:nvPicPr>
              <p:cNvPr id="4" name="Ink 3">
                <a:extLst>
                  <a:ext uri="{FF2B5EF4-FFF2-40B4-BE49-F238E27FC236}">
                    <a16:creationId xmlns:a16="http://schemas.microsoft.com/office/drawing/2014/main" id="{E6930C57-B010-0E4B-A22C-0C1B36516BA0}"/>
                  </a:ext>
                </a:extLst>
              </p:cNvPr>
              <p:cNvPicPr/>
              <p:nvPr/>
            </p:nvPicPr>
            <p:blipFill>
              <a:blip r:embed="rId6"/>
              <a:stretch>
                <a:fillRect/>
              </a:stretch>
            </p:blipFill>
            <p:spPr>
              <a:xfrm>
                <a:off x="2266184" y="2066477"/>
                <a:ext cx="1013760" cy="20919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692D0BD-210B-BD46-B31F-5E3CD0F2BC8D}"/>
                  </a:ext>
                </a:extLst>
              </p14:cNvPr>
              <p14:cNvContentPartPr/>
              <p14:nvPr/>
            </p14:nvContentPartPr>
            <p14:xfrm>
              <a:off x="1889624" y="3975214"/>
              <a:ext cx="1510560" cy="122760"/>
            </p14:xfrm>
          </p:contentPart>
        </mc:Choice>
        <mc:Fallback xmlns="">
          <p:pic>
            <p:nvPicPr>
              <p:cNvPr id="10" name="Ink 9">
                <a:extLst>
                  <a:ext uri="{FF2B5EF4-FFF2-40B4-BE49-F238E27FC236}">
                    <a16:creationId xmlns:a16="http://schemas.microsoft.com/office/drawing/2014/main" id="{9692D0BD-210B-BD46-B31F-5E3CD0F2BC8D}"/>
                  </a:ext>
                </a:extLst>
              </p:cNvPr>
              <p:cNvPicPr/>
              <p:nvPr/>
            </p:nvPicPr>
            <p:blipFill>
              <a:blip r:embed="rId8"/>
              <a:stretch>
                <a:fillRect/>
              </a:stretch>
            </p:blipFill>
            <p:spPr>
              <a:xfrm>
                <a:off x="1880622" y="3966240"/>
                <a:ext cx="1528204" cy="140348"/>
              </a:xfrm>
              <a:prstGeom prst="rect">
                <a:avLst/>
              </a:prstGeom>
            </p:spPr>
          </p:pic>
        </mc:Fallback>
      </mc:AlternateContent>
    </p:spTree>
    <p:extLst>
      <p:ext uri="{BB962C8B-B14F-4D97-AF65-F5344CB8AC3E}">
        <p14:creationId xmlns:p14="http://schemas.microsoft.com/office/powerpoint/2010/main" val="3136801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9"/>
        <p:cNvGrpSpPr/>
        <p:nvPr/>
      </p:nvGrpSpPr>
      <p:grpSpPr>
        <a:xfrm>
          <a:off x="0" y="0"/>
          <a:ext cx="0" cy="0"/>
          <a:chOff x="0" y="0"/>
          <a:chExt cx="0" cy="0"/>
        </a:xfrm>
      </p:grpSpPr>
      <p:pic>
        <p:nvPicPr>
          <p:cNvPr id="300" name="Google Shape;300;p39"/>
          <p:cNvPicPr preferRelativeResize="0"/>
          <p:nvPr/>
        </p:nvPicPr>
        <p:blipFill>
          <a:blip r:embed="rId3">
            <a:alphaModFix/>
          </a:blip>
          <a:stretch>
            <a:fillRect/>
          </a:stretch>
        </p:blipFill>
        <p:spPr>
          <a:xfrm>
            <a:off x="1407175" y="392713"/>
            <a:ext cx="6775775" cy="4358075"/>
          </a:xfrm>
          <a:prstGeom prst="rect">
            <a:avLst/>
          </a:prstGeom>
          <a:noFill/>
          <a:ln>
            <a:noFill/>
          </a:ln>
        </p:spPr>
      </p:pic>
    </p:spTree>
    <p:extLst>
      <p:ext uri="{BB962C8B-B14F-4D97-AF65-F5344CB8AC3E}">
        <p14:creationId xmlns:p14="http://schemas.microsoft.com/office/powerpoint/2010/main" val="38724902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Amplifier</a:t>
            </a:r>
            <a:endParaRPr/>
          </a:p>
        </p:txBody>
      </p:sp>
      <p:sp>
        <p:nvSpPr>
          <p:cNvPr id="541" name="Google Shape;541;p7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2100" dirty="0"/>
              <a:t>increases </a:t>
            </a:r>
            <a:r>
              <a:rPr lang="en" sz="2100" dirty="0">
                <a:solidFill>
                  <a:srgbClr val="AA72D4"/>
                </a:solidFill>
              </a:rPr>
              <a:t>amplitude</a:t>
            </a:r>
            <a:r>
              <a:rPr lang="en" sz="2100" dirty="0"/>
              <a:t> of input wave</a:t>
            </a:r>
            <a:endParaRPr sz="2100" dirty="0"/>
          </a:p>
          <a:p>
            <a:pPr marL="457200" lvl="0" indent="-361950" algn="l" rtl="0">
              <a:spcBef>
                <a:spcPts val="0"/>
              </a:spcBef>
              <a:spcAft>
                <a:spcPts val="0"/>
              </a:spcAft>
              <a:buSzPts val="2100"/>
              <a:buChar char="●"/>
            </a:pPr>
            <a:r>
              <a:rPr lang="en" sz="2100" dirty="0"/>
              <a:t>simply: amplifier chip connected to power, adds voltage to wave sent through it</a:t>
            </a:r>
            <a:endParaRPr sz="21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sp>
        <p:nvSpPr>
          <p:cNvPr id="17" name="Rectángulo 16">
            <a:extLst>
              <a:ext uri="{FF2B5EF4-FFF2-40B4-BE49-F238E27FC236}">
                <a16:creationId xmlns:a16="http://schemas.microsoft.com/office/drawing/2014/main" id="{E53BFBF0-9A92-455B-BBBE-6F7A11D0B5F5}"/>
              </a:ext>
            </a:extLst>
          </p:cNvPr>
          <p:cNvSpPr/>
          <p:nvPr/>
        </p:nvSpPr>
        <p:spPr>
          <a:xfrm>
            <a:off x="5953066" y="2852420"/>
            <a:ext cx="1371080" cy="916840"/>
          </a:xfrm>
          <a:prstGeom prst="rect">
            <a:avLst/>
          </a:prstGeom>
          <a:solidFill>
            <a:srgbClr val="AA72D4">
              <a:alpha val="30000"/>
            </a:srgbClr>
          </a:solidFill>
          <a:ln w="36000">
            <a:solidFill>
              <a:srgbClr val="AA72D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Speaker</a:t>
            </a:r>
          </a:p>
        </p:txBody>
      </p:sp>
      <p:sp>
        <p:nvSpPr>
          <p:cNvPr id="5" name="Rectángulo 16">
            <a:extLst>
              <a:ext uri="{FF2B5EF4-FFF2-40B4-BE49-F238E27FC236}">
                <a16:creationId xmlns:a16="http://schemas.microsoft.com/office/drawing/2014/main" id="{DF30A053-50AB-453E-8D79-B181614A57A9}"/>
              </a:ext>
            </a:extLst>
          </p:cNvPr>
          <p:cNvSpPr/>
          <p:nvPr/>
        </p:nvSpPr>
        <p:spPr>
          <a:xfrm>
            <a:off x="2792524" y="1111350"/>
            <a:ext cx="1371080" cy="916840"/>
          </a:xfrm>
          <a:prstGeom prst="rect">
            <a:avLst/>
          </a:prstGeom>
          <a:solidFill>
            <a:srgbClr val="92D050">
              <a:alpha val="30000"/>
            </a:srgbClr>
          </a:solidFill>
          <a:ln w="36000">
            <a:solidFill>
              <a:srgbClr val="66C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fr-FR" dirty="0">
                <a:solidFill>
                  <a:schemeClr val="tx1"/>
                </a:solidFill>
              </a:rPr>
              <a:t>RC Oscillator</a:t>
            </a:r>
          </a:p>
          <a:p>
            <a:pPr algn="ctr"/>
            <a:r>
              <a:rPr lang="fr-FR" dirty="0">
                <a:solidFill>
                  <a:schemeClr val="tx1"/>
                </a:solidFill>
              </a:rPr>
              <a:t>Fixed </a:t>
            </a:r>
            <a:r>
              <a:rPr lang="en" sz="1400" dirty="0">
                <a:solidFill>
                  <a:schemeClr val="tx1"/>
                </a:solidFill>
              </a:rPr>
              <a:t>ƒ</a:t>
            </a:r>
            <a:endParaRPr lang="fr-FR" dirty="0">
              <a:solidFill>
                <a:schemeClr val="tx1"/>
              </a:solidFill>
            </a:endParaRPr>
          </a:p>
        </p:txBody>
      </p:sp>
      <p:sp>
        <p:nvSpPr>
          <p:cNvPr id="6" name="Rectángulo 16">
            <a:extLst>
              <a:ext uri="{FF2B5EF4-FFF2-40B4-BE49-F238E27FC236}">
                <a16:creationId xmlns:a16="http://schemas.microsoft.com/office/drawing/2014/main" id="{E6A18456-713F-4004-B7E9-B5E0DB8A5561}"/>
              </a:ext>
            </a:extLst>
          </p:cNvPr>
          <p:cNvSpPr/>
          <p:nvPr/>
        </p:nvSpPr>
        <p:spPr>
          <a:xfrm>
            <a:off x="4011204" y="2853690"/>
            <a:ext cx="1371080" cy="916840"/>
          </a:xfrm>
          <a:prstGeom prst="rect">
            <a:avLst/>
          </a:prstGeom>
          <a:solidFill>
            <a:srgbClr val="FF0000">
              <a:alpha val="30000"/>
            </a:srgbClr>
          </a:solidFill>
          <a:ln w="36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Amplifier</a:t>
            </a:r>
          </a:p>
        </p:txBody>
      </p:sp>
      <p:sp>
        <p:nvSpPr>
          <p:cNvPr id="7" name="Rectángulo 16">
            <a:extLst>
              <a:ext uri="{FF2B5EF4-FFF2-40B4-BE49-F238E27FC236}">
                <a16:creationId xmlns:a16="http://schemas.microsoft.com/office/drawing/2014/main" id="{07C63B90-8FE5-4679-BB7E-26177F3CA62F}"/>
              </a:ext>
            </a:extLst>
          </p:cNvPr>
          <p:cNvSpPr/>
          <p:nvPr/>
        </p:nvSpPr>
        <p:spPr>
          <a:xfrm>
            <a:off x="1882942" y="2870150"/>
            <a:ext cx="1371080" cy="916840"/>
          </a:xfrm>
          <a:prstGeom prst="rect">
            <a:avLst/>
          </a:prstGeom>
          <a:solidFill>
            <a:srgbClr val="FFFF00">
              <a:alpha val="25000"/>
            </a:srgbClr>
          </a:solidFill>
          <a:ln w="36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r>
              <a:rPr lang="fr-FR" dirty="0">
                <a:solidFill>
                  <a:schemeClr val="tx1"/>
                </a:solidFill>
              </a:rPr>
              <a:t>Mixer</a:t>
            </a:r>
          </a:p>
        </p:txBody>
      </p:sp>
      <p:sp>
        <p:nvSpPr>
          <p:cNvPr id="8" name="Rectángulo 16">
            <a:extLst>
              <a:ext uri="{FF2B5EF4-FFF2-40B4-BE49-F238E27FC236}">
                <a16:creationId xmlns:a16="http://schemas.microsoft.com/office/drawing/2014/main" id="{BF030213-FF53-48D4-88BE-8A387D5A12EF}"/>
              </a:ext>
            </a:extLst>
          </p:cNvPr>
          <p:cNvSpPr/>
          <p:nvPr/>
        </p:nvSpPr>
        <p:spPr>
          <a:xfrm>
            <a:off x="4920786" y="1111350"/>
            <a:ext cx="1371080" cy="916840"/>
          </a:xfrm>
          <a:prstGeom prst="rect">
            <a:avLst/>
          </a:prstGeom>
          <a:solidFill>
            <a:srgbClr val="00B0F0">
              <a:alpha val="30000"/>
            </a:srgbClr>
          </a:solidFill>
          <a:ln w="36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fr-FR">
              <a:solidFill>
                <a:srgbClr val="66CC00"/>
              </a:solidFill>
            </a:endParaRPr>
          </a:p>
        </p:txBody>
      </p:sp>
      <p:cxnSp>
        <p:nvCxnSpPr>
          <p:cNvPr id="18" name="Straight Connector 17">
            <a:extLst>
              <a:ext uri="{FF2B5EF4-FFF2-40B4-BE49-F238E27FC236}">
                <a16:creationId xmlns:a16="http://schemas.microsoft.com/office/drawing/2014/main" id="{7056DED0-3E05-4BC5-8F2F-92228E69EB62}"/>
              </a:ext>
            </a:extLst>
          </p:cNvPr>
          <p:cNvCxnSpPr>
            <a:cxnSpLocks/>
            <a:stCxn id="6" idx="3"/>
            <a:endCxn id="17" idx="1"/>
          </p:cNvCxnSpPr>
          <p:nvPr/>
        </p:nvCxnSpPr>
        <p:spPr>
          <a:xfrm flipV="1">
            <a:off x="5382284" y="3310840"/>
            <a:ext cx="570782" cy="127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F0BF26F5-3F0D-4048-BDDC-BA0DE169DEC2}"/>
              </a:ext>
            </a:extLst>
          </p:cNvPr>
          <p:cNvCxnSpPr>
            <a:cxnSpLocks/>
          </p:cNvCxnSpPr>
          <p:nvPr/>
        </p:nvCxnSpPr>
        <p:spPr>
          <a:xfrm>
            <a:off x="3254022" y="3328570"/>
            <a:ext cx="757182" cy="0"/>
          </a:xfrm>
          <a:prstGeom prst="line">
            <a:avLst/>
          </a:prstGeom>
        </p:spPr>
        <p:style>
          <a:lnRef idx="2">
            <a:schemeClr val="dk1"/>
          </a:lnRef>
          <a:fillRef idx="0">
            <a:schemeClr val="dk1"/>
          </a:fillRef>
          <a:effectRef idx="1">
            <a:schemeClr val="dk1"/>
          </a:effectRef>
          <a:fontRef idx="minor">
            <a:schemeClr val="tx1"/>
          </a:fontRef>
        </p:style>
      </p:cxnSp>
      <p:cxnSp>
        <p:nvCxnSpPr>
          <p:cNvPr id="24" name="Connector: Elbow 23">
            <a:extLst>
              <a:ext uri="{FF2B5EF4-FFF2-40B4-BE49-F238E27FC236}">
                <a16:creationId xmlns:a16="http://schemas.microsoft.com/office/drawing/2014/main" id="{1DB8775D-594B-4180-9E1C-603A6F25CEB6}"/>
              </a:ext>
            </a:extLst>
          </p:cNvPr>
          <p:cNvCxnSpPr>
            <a:cxnSpLocks/>
            <a:stCxn id="5" idx="2"/>
          </p:cNvCxnSpPr>
          <p:nvPr/>
        </p:nvCxnSpPr>
        <p:spPr>
          <a:xfrm rot="5400000">
            <a:off x="2774354" y="1664840"/>
            <a:ext cx="340360" cy="1067060"/>
          </a:xfrm>
          <a:prstGeom prst="bentConnector2">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23BA77AA-7755-4210-B83F-281BAB49EB93}"/>
              </a:ext>
            </a:extLst>
          </p:cNvPr>
          <p:cNvCxnSpPr>
            <a:cxnSpLocks/>
          </p:cNvCxnSpPr>
          <p:nvPr/>
        </p:nvCxnSpPr>
        <p:spPr>
          <a:xfrm>
            <a:off x="2405924" y="2368550"/>
            <a:ext cx="0" cy="48387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0343C63-BD24-4832-B82F-035FE3DE4D19}"/>
              </a:ext>
            </a:extLst>
          </p:cNvPr>
          <p:cNvCxnSpPr/>
          <p:nvPr/>
        </p:nvCxnSpPr>
        <p:spPr>
          <a:xfrm flipV="1">
            <a:off x="2944534" y="2610485"/>
            <a:ext cx="0" cy="24193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55A3938-6EB4-47F5-BF64-25E1EAA8BD63}"/>
              </a:ext>
            </a:extLst>
          </p:cNvPr>
          <p:cNvCxnSpPr/>
          <p:nvPr/>
        </p:nvCxnSpPr>
        <p:spPr>
          <a:xfrm>
            <a:off x="2944534" y="2610485"/>
            <a:ext cx="2661792"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32A34C2C-6432-40D4-9353-8447AAE408C9}"/>
              </a:ext>
            </a:extLst>
          </p:cNvPr>
          <p:cNvCxnSpPr>
            <a:endCxn id="8" idx="2"/>
          </p:cNvCxnSpPr>
          <p:nvPr/>
        </p:nvCxnSpPr>
        <p:spPr>
          <a:xfrm flipV="1">
            <a:off x="5606326" y="2028190"/>
            <a:ext cx="0" cy="582295"/>
          </a:xfrm>
          <a:prstGeom prst="line">
            <a:avLst/>
          </a:prstGeom>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78883957-B983-42E8-83E4-64C461829E11}"/>
              </a:ext>
            </a:extLst>
          </p:cNvPr>
          <p:cNvSpPr txBox="1"/>
          <p:nvPr/>
        </p:nvSpPr>
        <p:spPr>
          <a:xfrm>
            <a:off x="4985803" y="1308681"/>
            <a:ext cx="1241045" cy="738664"/>
          </a:xfrm>
          <a:prstGeom prst="rect">
            <a:avLst/>
          </a:prstGeom>
          <a:noFill/>
        </p:spPr>
        <p:txBody>
          <a:bodyPr wrap="none" rtlCol="0">
            <a:spAutoFit/>
          </a:bodyPr>
          <a:lstStyle/>
          <a:p>
            <a:pPr algn="ctr"/>
            <a:r>
              <a:rPr lang="fr-FR" dirty="0">
                <a:solidFill>
                  <a:schemeClr val="tx1"/>
                </a:solidFill>
              </a:rPr>
              <a:t>RC Oscillator</a:t>
            </a:r>
          </a:p>
          <a:p>
            <a:pPr algn="ctr"/>
            <a:r>
              <a:rPr lang="fr-FR" dirty="0">
                <a:solidFill>
                  <a:schemeClr val="tx1"/>
                </a:solidFill>
              </a:rPr>
              <a:t>Variable </a:t>
            </a:r>
            <a:r>
              <a:rPr lang="en" sz="1400" dirty="0">
                <a:solidFill>
                  <a:schemeClr val="tx1"/>
                </a:solidFill>
              </a:rPr>
              <a:t>ƒ</a:t>
            </a:r>
            <a:endParaRPr lang="fr-FR"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E5DE530-9E16-4B42-827D-AA753399DD82}"/>
                  </a:ext>
                </a:extLst>
              </p14:cNvPr>
              <p14:cNvContentPartPr/>
              <p14:nvPr/>
            </p14:nvContentPartPr>
            <p14:xfrm>
              <a:off x="1919504" y="3938854"/>
              <a:ext cx="1357920" cy="138240"/>
            </p14:xfrm>
          </p:contentPart>
        </mc:Choice>
        <mc:Fallback xmlns="">
          <p:pic>
            <p:nvPicPr>
              <p:cNvPr id="2" name="Ink 1">
                <a:extLst>
                  <a:ext uri="{FF2B5EF4-FFF2-40B4-BE49-F238E27FC236}">
                    <a16:creationId xmlns:a16="http://schemas.microsoft.com/office/drawing/2014/main" id="{8E5DE530-9E16-4B42-827D-AA753399DD82}"/>
                  </a:ext>
                </a:extLst>
              </p:cNvPr>
              <p:cNvPicPr/>
              <p:nvPr/>
            </p:nvPicPr>
            <p:blipFill>
              <a:blip r:embed="rId4"/>
              <a:stretch>
                <a:fillRect/>
              </a:stretch>
            </p:blipFill>
            <p:spPr>
              <a:xfrm>
                <a:off x="1910504" y="3929854"/>
                <a:ext cx="13755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A0AA14A-871D-B449-BDB7-C5906EFA5D79}"/>
                  </a:ext>
                </a:extLst>
              </p14:cNvPr>
              <p14:cNvContentPartPr/>
              <p14:nvPr/>
            </p14:nvContentPartPr>
            <p14:xfrm>
              <a:off x="4045304" y="3951454"/>
              <a:ext cx="1486080" cy="371520"/>
            </p14:xfrm>
          </p:contentPart>
        </mc:Choice>
        <mc:Fallback xmlns="">
          <p:pic>
            <p:nvPicPr>
              <p:cNvPr id="3" name="Ink 2">
                <a:extLst>
                  <a:ext uri="{FF2B5EF4-FFF2-40B4-BE49-F238E27FC236}">
                    <a16:creationId xmlns:a16="http://schemas.microsoft.com/office/drawing/2014/main" id="{EA0AA14A-871D-B449-BDB7-C5906EFA5D79}"/>
                  </a:ext>
                </a:extLst>
              </p:cNvPr>
              <p:cNvPicPr/>
              <p:nvPr/>
            </p:nvPicPr>
            <p:blipFill>
              <a:blip r:embed="rId6"/>
              <a:stretch>
                <a:fillRect/>
              </a:stretch>
            </p:blipFill>
            <p:spPr>
              <a:xfrm>
                <a:off x="4036306" y="3942445"/>
                <a:ext cx="1503716" cy="3891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E43CE75-7C8E-A642-9BD3-C6939BD50430}"/>
                  </a:ext>
                </a:extLst>
              </p14:cNvPr>
              <p14:cNvContentPartPr/>
              <p14:nvPr/>
            </p14:nvContentPartPr>
            <p14:xfrm>
              <a:off x="1995104" y="2044534"/>
              <a:ext cx="1026000" cy="199440"/>
            </p14:xfrm>
          </p:contentPart>
        </mc:Choice>
        <mc:Fallback xmlns="">
          <p:pic>
            <p:nvPicPr>
              <p:cNvPr id="4" name="Ink 3">
                <a:extLst>
                  <a:ext uri="{FF2B5EF4-FFF2-40B4-BE49-F238E27FC236}">
                    <a16:creationId xmlns:a16="http://schemas.microsoft.com/office/drawing/2014/main" id="{8E43CE75-7C8E-A642-9BD3-C6939BD50430}"/>
                  </a:ext>
                </a:extLst>
              </p:cNvPr>
              <p:cNvPicPr/>
              <p:nvPr/>
            </p:nvPicPr>
            <p:blipFill>
              <a:blip r:embed="rId8"/>
              <a:stretch>
                <a:fillRect/>
              </a:stretch>
            </p:blipFill>
            <p:spPr>
              <a:xfrm>
                <a:off x="1986104" y="2035534"/>
                <a:ext cx="10436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2B18C74-1F1D-6B48-B2BE-F9EB403CA19E}"/>
                  </a:ext>
                </a:extLst>
              </p14:cNvPr>
              <p14:cNvContentPartPr/>
              <p14:nvPr/>
            </p14:nvContentPartPr>
            <p14:xfrm>
              <a:off x="5703464" y="2103934"/>
              <a:ext cx="1112400" cy="191520"/>
            </p14:xfrm>
          </p:contentPart>
        </mc:Choice>
        <mc:Fallback xmlns="">
          <p:pic>
            <p:nvPicPr>
              <p:cNvPr id="9" name="Ink 8">
                <a:extLst>
                  <a:ext uri="{FF2B5EF4-FFF2-40B4-BE49-F238E27FC236}">
                    <a16:creationId xmlns:a16="http://schemas.microsoft.com/office/drawing/2014/main" id="{62B18C74-1F1D-6B48-B2BE-F9EB403CA19E}"/>
                  </a:ext>
                </a:extLst>
              </p:cNvPr>
              <p:cNvPicPr/>
              <p:nvPr/>
            </p:nvPicPr>
            <p:blipFill>
              <a:blip r:embed="rId10"/>
              <a:stretch>
                <a:fillRect/>
              </a:stretch>
            </p:blipFill>
            <p:spPr>
              <a:xfrm>
                <a:off x="5694464" y="2094934"/>
                <a:ext cx="11300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4">
                <a:extLst>
                  <a:ext uri="{FF2B5EF4-FFF2-40B4-BE49-F238E27FC236}">
                    <a16:creationId xmlns:a16="http://schemas.microsoft.com/office/drawing/2014/main" id="{8FC2C80B-6911-5D40-9493-C0301CBB5EC7}"/>
                  </a:ext>
                </a:extLst>
              </p14:cNvPr>
              <p14:cNvContentPartPr/>
              <p14:nvPr/>
            </p14:nvContentPartPr>
            <p14:xfrm>
              <a:off x="6280184" y="4033174"/>
              <a:ext cx="217440" cy="312840"/>
            </p14:xfrm>
          </p:contentPart>
        </mc:Choice>
        <mc:Fallback xmlns="">
          <p:pic>
            <p:nvPicPr>
              <p:cNvPr id="23" name="Ink 24">
                <a:extLst>
                  <a:ext uri="{FF2B5EF4-FFF2-40B4-BE49-F238E27FC236}">
                    <a16:creationId xmlns:a16="http://schemas.microsoft.com/office/drawing/2014/main" id="{8FC2C80B-6911-5D40-9493-C0301CBB5EC7}"/>
                  </a:ext>
                </a:extLst>
              </p:cNvPr>
              <p:cNvPicPr/>
              <p:nvPr/>
            </p:nvPicPr>
            <p:blipFill>
              <a:blip r:embed="rId12"/>
              <a:stretch>
                <a:fillRect/>
              </a:stretch>
            </p:blipFill>
            <p:spPr>
              <a:xfrm>
                <a:off x="6271199" y="4024164"/>
                <a:ext cx="235051" cy="3305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8">
                <a:extLst>
                  <a:ext uri="{FF2B5EF4-FFF2-40B4-BE49-F238E27FC236}">
                    <a16:creationId xmlns:a16="http://schemas.microsoft.com/office/drawing/2014/main" id="{47DC4AAF-D09C-9F46-BC34-F68D16580CD3}"/>
                  </a:ext>
                </a:extLst>
              </p14:cNvPr>
              <p14:cNvContentPartPr/>
              <p14:nvPr/>
            </p14:nvContentPartPr>
            <p14:xfrm>
              <a:off x="6280184" y="3844534"/>
              <a:ext cx="415800" cy="739440"/>
            </p14:xfrm>
          </p:contentPart>
        </mc:Choice>
        <mc:Fallback xmlns="">
          <p:pic>
            <p:nvPicPr>
              <p:cNvPr id="28" name="Ink 28">
                <a:extLst>
                  <a:ext uri="{FF2B5EF4-FFF2-40B4-BE49-F238E27FC236}">
                    <a16:creationId xmlns:a16="http://schemas.microsoft.com/office/drawing/2014/main" id="{47DC4AAF-D09C-9F46-BC34-F68D16580CD3}"/>
                  </a:ext>
                </a:extLst>
              </p:cNvPr>
              <p:cNvPicPr/>
              <p:nvPr/>
            </p:nvPicPr>
            <p:blipFill>
              <a:blip r:embed="rId14"/>
              <a:stretch>
                <a:fillRect/>
              </a:stretch>
            </p:blipFill>
            <p:spPr>
              <a:xfrm>
                <a:off x="6271184" y="3835534"/>
                <a:ext cx="433440" cy="757080"/>
              </a:xfrm>
              <a:prstGeom prst="rect">
                <a:avLst/>
              </a:prstGeom>
            </p:spPr>
          </p:pic>
        </mc:Fallback>
      </mc:AlternateContent>
    </p:spTree>
    <p:extLst>
      <p:ext uri="{BB962C8B-B14F-4D97-AF65-F5344CB8AC3E}">
        <p14:creationId xmlns:p14="http://schemas.microsoft.com/office/powerpoint/2010/main" val="2516240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0"/>
        <p:cNvGrpSpPr/>
        <p:nvPr/>
      </p:nvGrpSpPr>
      <p:grpSpPr>
        <a:xfrm>
          <a:off x="0" y="0"/>
          <a:ext cx="0" cy="0"/>
          <a:chOff x="0" y="0"/>
          <a:chExt cx="0" cy="0"/>
        </a:xfrm>
      </p:grpSpPr>
      <p:pic>
        <p:nvPicPr>
          <p:cNvPr id="551" name="Google Shape;551;p74"/>
          <p:cNvPicPr preferRelativeResize="0"/>
          <p:nvPr/>
        </p:nvPicPr>
        <p:blipFill>
          <a:blip r:embed="rId3">
            <a:alphaModFix/>
          </a:blip>
          <a:stretch>
            <a:fillRect/>
          </a:stretch>
        </p:blipFill>
        <p:spPr>
          <a:xfrm>
            <a:off x="1453300" y="488875"/>
            <a:ext cx="6862975" cy="431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So how does it work?</a:t>
            </a:r>
            <a:endParaRPr dirty="0"/>
          </a:p>
        </p:txBody>
      </p:sp>
      <p:sp>
        <p:nvSpPr>
          <p:cNvPr id="179" name="Google Shape;179;p20"/>
          <p:cNvSpPr txBox="1">
            <a:spLocks noGrp="1"/>
          </p:cNvSpPr>
          <p:nvPr>
            <p:ph type="body" idx="1"/>
          </p:nvPr>
        </p:nvSpPr>
        <p:spPr>
          <a:xfrm>
            <a:off x="1297500" y="1422674"/>
            <a:ext cx="7038900" cy="2979767"/>
          </a:xfrm>
          <a:prstGeom prst="rect">
            <a:avLst/>
          </a:prstGeom>
        </p:spPr>
        <p:txBody>
          <a:bodyPr spcFirstLastPara="1" wrap="square" lIns="91425" tIns="91425" rIns="91425" bIns="91425" anchor="t" anchorCtr="0">
            <a:normAutofit fontScale="92500" lnSpcReduction="10000"/>
          </a:bodyPr>
          <a:lstStyle/>
          <a:p>
            <a:pPr marL="457200" lvl="0" indent="-347345" algn="l" rtl="0">
              <a:spcBef>
                <a:spcPts val="0"/>
              </a:spcBef>
              <a:spcAft>
                <a:spcPts val="0"/>
              </a:spcAft>
              <a:buSzPct val="100000"/>
              <a:buChar char="●"/>
            </a:pPr>
            <a:r>
              <a:rPr lang="en" sz="2200" dirty="0"/>
              <a:t>Makes use of the following concepts:</a:t>
            </a:r>
            <a:endParaRPr sz="2200" dirty="0"/>
          </a:p>
          <a:p>
            <a:pPr marL="914400" lvl="1" indent="-347344" algn="l" rtl="0">
              <a:spcBef>
                <a:spcPts val="0"/>
              </a:spcBef>
              <a:spcAft>
                <a:spcPts val="0"/>
              </a:spcAft>
              <a:buSzPct val="115789"/>
              <a:buAutoNum type="alphaLcPeriod"/>
            </a:pPr>
            <a:r>
              <a:rPr lang="en" sz="1900" dirty="0"/>
              <a:t>circuits can </a:t>
            </a:r>
            <a:r>
              <a:rPr lang="en" sz="1900" dirty="0">
                <a:solidFill>
                  <a:srgbClr val="AA72D4"/>
                </a:solidFill>
              </a:rPr>
              <a:t>oscillate</a:t>
            </a:r>
            <a:endParaRPr sz="1900" dirty="0">
              <a:solidFill>
                <a:srgbClr val="AA72D4"/>
              </a:solidFill>
            </a:endParaRPr>
          </a:p>
          <a:p>
            <a:pPr marL="914400" lvl="1" indent="-331152" algn="l" rtl="0">
              <a:spcBef>
                <a:spcPts val="0"/>
              </a:spcBef>
              <a:spcAft>
                <a:spcPts val="0"/>
              </a:spcAft>
              <a:buSzPct val="100000"/>
              <a:buAutoNum type="alphaLcPeriod"/>
            </a:pPr>
            <a:r>
              <a:rPr lang="en" sz="1900" dirty="0"/>
              <a:t>circuits can produce an </a:t>
            </a:r>
            <a:r>
              <a:rPr lang="en" sz="1900" dirty="0">
                <a:solidFill>
                  <a:srgbClr val="AA72D4"/>
                </a:solidFill>
              </a:rPr>
              <a:t>electric field</a:t>
            </a:r>
            <a:endParaRPr sz="1900" dirty="0">
              <a:solidFill>
                <a:srgbClr val="AA72D4"/>
              </a:solidFill>
            </a:endParaRPr>
          </a:p>
          <a:p>
            <a:pPr marL="914400" lvl="1" indent="-331152" algn="l" rtl="0">
              <a:spcBef>
                <a:spcPts val="0"/>
              </a:spcBef>
              <a:spcAft>
                <a:spcPts val="0"/>
              </a:spcAft>
              <a:buSzPct val="100000"/>
              <a:buAutoNum type="alphaLcPeriod"/>
            </a:pPr>
            <a:r>
              <a:rPr lang="en" sz="1900" dirty="0"/>
              <a:t>interacting with the electric field can affect the properties of the circuit</a:t>
            </a:r>
            <a:endParaRPr sz="1900" dirty="0"/>
          </a:p>
          <a:p>
            <a:pPr marL="914400" lvl="1" indent="-331152" algn="l" rtl="0">
              <a:spcBef>
                <a:spcPts val="0"/>
              </a:spcBef>
              <a:spcAft>
                <a:spcPts val="0"/>
              </a:spcAft>
              <a:buSzPct val="100000"/>
              <a:buAutoNum type="alphaLcPeriod"/>
            </a:pPr>
            <a:r>
              <a:rPr lang="en" sz="1900" dirty="0"/>
              <a:t>waves oscillating at similar frequencies can be combined to produce </a:t>
            </a:r>
            <a:r>
              <a:rPr lang="en" sz="1900" dirty="0">
                <a:solidFill>
                  <a:srgbClr val="AA72D4"/>
                </a:solidFill>
              </a:rPr>
              <a:t>"beats"</a:t>
            </a:r>
            <a:endParaRPr sz="1900" dirty="0">
              <a:solidFill>
                <a:srgbClr val="AA72D4"/>
              </a:solidFill>
            </a:endParaRPr>
          </a:p>
          <a:p>
            <a:pPr marL="914400" lvl="1" indent="-331152" algn="l" rtl="0">
              <a:spcBef>
                <a:spcPts val="0"/>
              </a:spcBef>
              <a:spcAft>
                <a:spcPts val="0"/>
              </a:spcAft>
              <a:buSzPct val="100000"/>
              <a:buAutoNum type="alphaLcPeriod"/>
            </a:pPr>
            <a:r>
              <a:rPr lang="en" sz="1900" dirty="0"/>
              <a:t>the current from an oscillating circuit can be sent through a speaker to produce a sound wave</a:t>
            </a:r>
            <a:endParaRPr sz="19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84"/>
        <p:cNvGrpSpPr/>
        <p:nvPr/>
      </p:nvGrpSpPr>
      <p:grpSpPr>
        <a:xfrm>
          <a:off x="0" y="0"/>
          <a:ext cx="0" cy="0"/>
          <a:chOff x="0" y="0"/>
          <a:chExt cx="0" cy="0"/>
        </a:xfrm>
      </p:grpSpPr>
      <p:pic>
        <p:nvPicPr>
          <p:cNvPr id="285" name="Google Shape;285;p36"/>
          <p:cNvPicPr preferRelativeResize="0"/>
          <p:nvPr/>
        </p:nvPicPr>
        <p:blipFill>
          <a:blip r:embed="rId3">
            <a:alphaModFix/>
          </a:blip>
          <a:stretch>
            <a:fillRect/>
          </a:stretch>
        </p:blipFill>
        <p:spPr>
          <a:xfrm>
            <a:off x="1493552" y="844063"/>
            <a:ext cx="6379925" cy="3896875"/>
          </a:xfrm>
          <a:prstGeom prst="rect">
            <a:avLst/>
          </a:prstGeom>
          <a:noFill/>
          <a:ln>
            <a:noFill/>
          </a:ln>
        </p:spPr>
      </p:pic>
    </p:spTree>
    <p:extLst>
      <p:ext uri="{BB962C8B-B14F-4D97-AF65-F5344CB8AC3E}">
        <p14:creationId xmlns:p14="http://schemas.microsoft.com/office/powerpoint/2010/main" val="1374754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6"/>
          <p:cNvSpPr txBox="1">
            <a:spLocks noGrp="1"/>
          </p:cNvSpPr>
          <p:nvPr>
            <p:ph type="title"/>
          </p:nvPr>
        </p:nvSpPr>
        <p:spPr>
          <a:xfrm>
            <a:off x="1013725" y="1907675"/>
            <a:ext cx="7038900" cy="138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500"/>
              <a:t>Demo Part 3</a:t>
            </a:r>
            <a:endParaRPr sz="3500"/>
          </a:p>
          <a:p>
            <a:pPr marL="0" lvl="0" indent="0" algn="ctr" rtl="0">
              <a:spcBef>
                <a:spcPts val="0"/>
              </a:spcBef>
              <a:spcAft>
                <a:spcPts val="0"/>
              </a:spcAft>
              <a:buNone/>
            </a:pPr>
            <a:r>
              <a:rPr lang="en" sz="3500"/>
              <a:t>Theremin</a:t>
            </a:r>
            <a:endParaRPr sz="3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Wave properties</a:t>
            </a:r>
            <a:endParaRPr dirty="0"/>
          </a:p>
        </p:txBody>
      </p:sp>
      <p:sp>
        <p:nvSpPr>
          <p:cNvPr id="173" name="Google Shape;173;p19"/>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US" sz="2100" dirty="0"/>
              <a:t>Period </a:t>
            </a:r>
            <a:r>
              <a:rPr lang="en-US" sz="2100" dirty="0">
                <a:solidFill>
                  <a:srgbClr val="AA72D4"/>
                </a:solidFill>
              </a:rPr>
              <a:t>(T)</a:t>
            </a:r>
            <a:r>
              <a:rPr lang="en-US" sz="2100" dirty="0"/>
              <a:t>: time to complete one wavelength</a:t>
            </a:r>
          </a:p>
          <a:p>
            <a:pPr marL="457200" lvl="0" indent="-361950" algn="l" rtl="0">
              <a:spcBef>
                <a:spcPts val="0"/>
              </a:spcBef>
              <a:spcAft>
                <a:spcPts val="0"/>
              </a:spcAft>
              <a:buSzPts val="2100"/>
              <a:buChar char="●"/>
            </a:pPr>
            <a:r>
              <a:rPr lang="en-US" sz="2100" dirty="0"/>
              <a:t>Frequency </a:t>
            </a:r>
            <a:r>
              <a:rPr lang="en-US" sz="2100" dirty="0">
                <a:solidFill>
                  <a:srgbClr val="AA72D4"/>
                </a:solidFill>
              </a:rPr>
              <a:t>(</a:t>
            </a:r>
            <a:r>
              <a:rPr lang="en" sz="2100" dirty="0">
                <a:solidFill>
                  <a:srgbClr val="AA72D4"/>
                </a:solidFill>
              </a:rPr>
              <a:t>ƒ)</a:t>
            </a:r>
            <a:r>
              <a:rPr lang="en-US" sz="2100" dirty="0"/>
              <a:t>: how many wavelengths per time</a:t>
            </a:r>
          </a:p>
          <a:p>
            <a:pPr lvl="1" indent="-361950">
              <a:buSzPts val="2100"/>
              <a:buChar char="●"/>
            </a:pPr>
            <a:r>
              <a:rPr lang="en" sz="2100" dirty="0">
                <a:solidFill>
                  <a:srgbClr val="AA72D4"/>
                </a:solidFill>
              </a:rPr>
              <a:t>ƒ = 1/T</a:t>
            </a:r>
            <a:endParaRPr lang="en-US" sz="2100" dirty="0"/>
          </a:p>
          <a:p>
            <a:pPr marL="457200" lvl="0" indent="-361950" algn="l" rtl="0">
              <a:spcBef>
                <a:spcPts val="0"/>
              </a:spcBef>
              <a:spcAft>
                <a:spcPts val="0"/>
              </a:spcAft>
              <a:buSzPts val="2100"/>
              <a:buChar char="●"/>
            </a:pPr>
            <a:endParaRPr sz="2100" dirty="0"/>
          </a:p>
        </p:txBody>
      </p:sp>
      <p:pic>
        <p:nvPicPr>
          <p:cNvPr id="3" name="Picture 2" descr="Diagram&#10;&#10;Description automatically generated">
            <a:extLst>
              <a:ext uri="{FF2B5EF4-FFF2-40B4-BE49-F238E27FC236}">
                <a16:creationId xmlns:a16="http://schemas.microsoft.com/office/drawing/2014/main" id="{006DA29F-09AE-491C-A428-EAB540007C81}"/>
              </a:ext>
            </a:extLst>
          </p:cNvPr>
          <p:cNvPicPr>
            <a:picLocks noChangeAspect="1"/>
          </p:cNvPicPr>
          <p:nvPr/>
        </p:nvPicPr>
        <p:blipFill>
          <a:blip r:embed="rId3"/>
          <a:stretch>
            <a:fillRect/>
          </a:stretch>
        </p:blipFill>
        <p:spPr>
          <a:xfrm>
            <a:off x="2380588" y="2933166"/>
            <a:ext cx="3850655" cy="19072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Poll Question 1: Wave properties</a:t>
            </a:r>
            <a:endParaRPr dirty="0"/>
          </a:p>
        </p:txBody>
      </p:sp>
      <p:sp>
        <p:nvSpPr>
          <p:cNvPr id="173" name="Google Shape;173;p19"/>
          <p:cNvSpPr txBox="1">
            <a:spLocks noGrp="1"/>
          </p:cNvSpPr>
          <p:nvPr>
            <p:ph type="body" idx="1"/>
          </p:nvPr>
        </p:nvSpPr>
        <p:spPr>
          <a:xfrm>
            <a:off x="1297500" y="1525777"/>
            <a:ext cx="6732300" cy="2361000"/>
          </a:xfrm>
          <a:prstGeom prst="rect">
            <a:avLst/>
          </a:prstGeom>
        </p:spPr>
        <p:txBody>
          <a:bodyPr spcFirstLastPara="1" wrap="square" lIns="91425" tIns="91425" rIns="91425" bIns="91425" anchor="t" anchorCtr="0">
            <a:normAutofit/>
          </a:bodyPr>
          <a:lstStyle/>
          <a:p>
            <a:pPr marL="95250" lvl="0" indent="0" algn="l" rtl="0">
              <a:spcBef>
                <a:spcPts val="0"/>
              </a:spcBef>
              <a:spcAft>
                <a:spcPts val="0"/>
              </a:spcAft>
              <a:buSzPts val="2100"/>
              <a:buNone/>
            </a:pPr>
            <a:r>
              <a:rPr lang="en-US" sz="2100" dirty="0"/>
              <a:t>Changing the </a:t>
            </a:r>
            <a:r>
              <a:rPr lang="en-US" sz="2100" dirty="0">
                <a:solidFill>
                  <a:srgbClr val="AA72D4"/>
                </a:solidFill>
              </a:rPr>
              <a:t>period</a:t>
            </a:r>
            <a:r>
              <a:rPr lang="en-US" sz="2100" dirty="0"/>
              <a:t> </a:t>
            </a:r>
            <a:r>
              <a:rPr lang="en-US" sz="2100" dirty="0">
                <a:solidFill>
                  <a:srgbClr val="AA72D4"/>
                </a:solidFill>
              </a:rPr>
              <a:t>(T) </a:t>
            </a:r>
            <a:r>
              <a:rPr lang="en-US" sz="2100" dirty="0"/>
              <a:t>affects which of the following properties:</a:t>
            </a:r>
          </a:p>
          <a:p>
            <a:pPr marL="1009650" lvl="1" indent="-457200">
              <a:buSzPts val="2100"/>
              <a:buFont typeface="+mj-lt"/>
              <a:buAutoNum type="alphaLcParenR"/>
            </a:pPr>
            <a:r>
              <a:rPr lang="en-US" sz="1900" dirty="0"/>
              <a:t>Amplitude</a:t>
            </a:r>
          </a:p>
          <a:p>
            <a:pPr marL="1009650" lvl="1" indent="-457200">
              <a:buSzPts val="2100"/>
              <a:buFont typeface="+mj-lt"/>
              <a:buAutoNum type="alphaLcParenR"/>
            </a:pPr>
            <a:r>
              <a:rPr lang="en-US" sz="1900" dirty="0"/>
              <a:t>Frequency</a:t>
            </a:r>
          </a:p>
          <a:p>
            <a:pPr marL="1009650" lvl="1" indent="-457200">
              <a:buSzPts val="2100"/>
              <a:buFont typeface="+mj-lt"/>
              <a:buAutoNum type="alphaLcParenR"/>
            </a:pPr>
            <a:r>
              <a:rPr lang="en-US" sz="1900" dirty="0"/>
              <a:t>Wavelength</a:t>
            </a:r>
          </a:p>
          <a:p>
            <a:pPr marL="1009650" lvl="1" indent="-457200">
              <a:buSzPts val="2100"/>
              <a:buFont typeface="+mj-lt"/>
              <a:buAutoNum type="alphaLcParenR"/>
            </a:pPr>
            <a:r>
              <a:rPr lang="en-US" sz="1900" dirty="0"/>
              <a:t>All of the above</a:t>
            </a:r>
          </a:p>
          <a:p>
            <a:pPr marL="457200" lvl="0" indent="-361950" algn="l" rtl="0">
              <a:spcBef>
                <a:spcPts val="0"/>
              </a:spcBef>
              <a:spcAft>
                <a:spcPts val="0"/>
              </a:spcAft>
              <a:buSzPts val="2100"/>
              <a:buChar char="●"/>
            </a:pPr>
            <a:endParaRPr lang="en-US" sz="2100" dirty="0"/>
          </a:p>
          <a:p>
            <a:pPr marL="457200" lvl="0" indent="-361950" algn="l" rtl="0">
              <a:spcBef>
                <a:spcPts val="0"/>
              </a:spcBef>
              <a:spcAft>
                <a:spcPts val="0"/>
              </a:spcAft>
              <a:buSzPts val="2100"/>
              <a:buChar char="●"/>
            </a:pPr>
            <a:endParaRPr sz="2100" dirty="0"/>
          </a:p>
        </p:txBody>
      </p:sp>
      <p:pic>
        <p:nvPicPr>
          <p:cNvPr id="3" name="Picture 2">
            <a:extLst>
              <a:ext uri="{FF2B5EF4-FFF2-40B4-BE49-F238E27FC236}">
                <a16:creationId xmlns:a16="http://schemas.microsoft.com/office/drawing/2014/main" id="{501800F3-335D-4B3A-AD85-F61EA456386C}"/>
              </a:ext>
            </a:extLst>
          </p:cNvPr>
          <p:cNvPicPr>
            <a:picLocks noChangeAspect="1"/>
          </p:cNvPicPr>
          <p:nvPr/>
        </p:nvPicPr>
        <p:blipFill>
          <a:blip r:embed="rId3"/>
          <a:stretch>
            <a:fillRect/>
          </a:stretch>
        </p:blipFill>
        <p:spPr>
          <a:xfrm>
            <a:off x="6113479" y="2514351"/>
            <a:ext cx="1708150" cy="1708150"/>
          </a:xfrm>
          <a:prstGeom prst="rect">
            <a:avLst/>
          </a:prstGeom>
        </p:spPr>
      </p:pic>
      <p:sp>
        <p:nvSpPr>
          <p:cNvPr id="4" name="TextBox 3">
            <a:extLst>
              <a:ext uri="{FF2B5EF4-FFF2-40B4-BE49-F238E27FC236}">
                <a16:creationId xmlns:a16="http://schemas.microsoft.com/office/drawing/2014/main" id="{BE1CFE7E-5701-4AED-A781-21D1A11E7CEC}"/>
              </a:ext>
            </a:extLst>
          </p:cNvPr>
          <p:cNvSpPr txBox="1"/>
          <p:nvPr/>
        </p:nvSpPr>
        <p:spPr>
          <a:xfrm>
            <a:off x="5979382" y="4343400"/>
            <a:ext cx="2999518" cy="1169551"/>
          </a:xfrm>
          <a:prstGeom prst="rect">
            <a:avLst/>
          </a:prstGeom>
          <a:noFill/>
        </p:spPr>
        <p:txBody>
          <a:bodyPr wrap="square" rtlCol="0">
            <a:spAutoFit/>
          </a:bodyPr>
          <a:lstStyle/>
          <a:p>
            <a:pPr rtl="0">
              <a:spcBef>
                <a:spcPts val="0"/>
              </a:spcBef>
              <a:spcAft>
                <a:spcPts val="0"/>
              </a:spcAft>
            </a:pPr>
            <a:r>
              <a:rPr lang="en-US" b="0" i="0" u="none" strike="noStrike" dirty="0">
                <a:solidFill>
                  <a:srgbClr val="AA72D4"/>
                </a:solidFill>
                <a:effectLst/>
                <a:latin typeface="Arial" panose="020B0604020202020204" pitchFamily="34" charset="0"/>
              </a:rPr>
              <a:t>b.socrative.com/login/student/</a:t>
            </a:r>
            <a:endParaRPr lang="en-US" b="0" dirty="0">
              <a:effectLst/>
            </a:endParaRPr>
          </a:p>
          <a:p>
            <a:pPr rtl="0">
              <a:spcBef>
                <a:spcPts val="0"/>
              </a:spcBef>
              <a:spcAft>
                <a:spcPts val="0"/>
              </a:spcAft>
            </a:pPr>
            <a:r>
              <a:rPr lang="en-US" b="0" i="0" u="none" strike="noStrike" dirty="0">
                <a:solidFill>
                  <a:srgbClr val="AA72D4"/>
                </a:solidFill>
                <a:effectLst/>
                <a:latin typeface="Arial" panose="020B0604020202020204" pitchFamily="34" charset="0"/>
              </a:rPr>
              <a:t>Room Code:</a:t>
            </a:r>
            <a:endParaRPr lang="en-US" b="0" dirty="0">
              <a:effectLst/>
            </a:endParaRPr>
          </a:p>
          <a:p>
            <a:br>
              <a:rPr lang="en-US" sz="2400" dirty="0"/>
            </a:br>
            <a:endParaRPr lang="en-US" sz="1800" dirty="0">
              <a:solidFill>
                <a:srgbClr val="AA72D4"/>
              </a:solidFill>
            </a:endParaRPr>
          </a:p>
        </p:txBody>
      </p:sp>
    </p:spTree>
    <p:extLst>
      <p:ext uri="{BB962C8B-B14F-4D97-AF65-F5344CB8AC3E}">
        <p14:creationId xmlns:p14="http://schemas.microsoft.com/office/powerpoint/2010/main" val="3128423906"/>
      </p:ext>
    </p:extLst>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4382</Words>
  <Application>Microsoft Office PowerPoint</Application>
  <PresentationFormat>On-screen Show (16:9)</PresentationFormat>
  <Paragraphs>452</Paragraphs>
  <Slides>71</Slides>
  <Notes>71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Gotham</vt:lpstr>
      <vt:lpstr>Cambria Math</vt:lpstr>
      <vt:lpstr>Montserrat</vt:lpstr>
      <vt:lpstr>Open Sans</vt:lpstr>
      <vt:lpstr>Arial</vt:lpstr>
      <vt:lpstr>Lato</vt:lpstr>
      <vt:lpstr>Focus</vt:lpstr>
      <vt:lpstr>Theremin  A circuitry and E&amp;M demo    </vt:lpstr>
      <vt:lpstr>About me</vt:lpstr>
      <vt:lpstr>Introduction - The Theremin</vt:lpstr>
      <vt:lpstr>Introduction - The Theremin</vt:lpstr>
      <vt:lpstr>Video - Leon Theremin</vt:lpstr>
      <vt:lpstr>So how does it work?</vt:lpstr>
      <vt:lpstr>So how does it work?</vt:lpstr>
      <vt:lpstr>Wave properties</vt:lpstr>
      <vt:lpstr>Poll Question 1: Wave properties</vt:lpstr>
      <vt:lpstr>Poll Question 1: Wave properties</vt:lpstr>
      <vt:lpstr>Concept A: Circuits can oscillate</vt:lpstr>
      <vt:lpstr>Poll Question 2: Oscillating current</vt:lpstr>
      <vt:lpstr>Poll Question 2: Oscillating current</vt:lpstr>
      <vt:lpstr>Concept A: Circuits can oscillate</vt:lpstr>
      <vt:lpstr>Concept A: Circuits can oscillate</vt:lpstr>
      <vt:lpstr>Concept B: Circuits can produce an electric field</vt:lpstr>
      <vt:lpstr>Concept C: Interacting with an antenna can affect the circuit</vt:lpstr>
      <vt:lpstr>Concept C: Interacting with an antenna can affect the circuit</vt:lpstr>
      <vt:lpstr>Poll Question 3: Capacitance</vt:lpstr>
      <vt:lpstr>Poll Question 3: Capacitance</vt:lpstr>
      <vt:lpstr>Concept C: Interacting with an antenna can affect the circuit</vt:lpstr>
      <vt:lpstr>Concept D: waves oscillating at similar frequencies can be combined to produce "beats"</vt:lpstr>
      <vt:lpstr>Concept D: waves oscillating at similar frequencies can be combined to produce "beats"</vt:lpstr>
      <vt:lpstr>Concept E: the current from an oscillating circuit can be sent through a speaker to produce a sound wave</vt:lpstr>
      <vt:lpstr>Concept E: the current from an oscillating circuit can be sent through a speaker to produce a sound wave</vt:lpstr>
      <vt:lpstr>Let's apply this to the theremin!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Oscillating circuit - fixed ƒ</vt:lpstr>
      <vt:lpstr>Poll Question 4: Voltage</vt:lpstr>
      <vt:lpstr>Poll Question 4: Voltage</vt:lpstr>
      <vt:lpstr>RC Oscillator - C</vt:lpstr>
      <vt:lpstr>RC Oscillator – Inverter </vt:lpstr>
      <vt:lpstr>RC Oscillator – Inverter </vt:lpstr>
      <vt:lpstr>RC Oscillator - fixed ƒ</vt:lpstr>
      <vt:lpstr>RC Oscillator - fixed ƒ</vt:lpstr>
      <vt:lpstr>RC Oscillator - fixed ƒ</vt:lpstr>
      <vt:lpstr>RC Oscillator - fixed ƒ</vt:lpstr>
      <vt:lpstr>RC Oscillator - fixed ƒ</vt:lpstr>
      <vt:lpstr>RC Oscillator - fixed ƒ</vt:lpstr>
      <vt:lpstr>RC Oscillator - fixed ƒ</vt:lpstr>
      <vt:lpstr>Poll Question 5: RC Oscillator</vt:lpstr>
      <vt:lpstr>Poll Question 5: RC Oscillator</vt:lpstr>
      <vt:lpstr>Demo Part 1 Fixed RC Oscillator</vt:lpstr>
      <vt:lpstr>PowerPoint Presentation</vt:lpstr>
      <vt:lpstr>PowerPoint Presentation</vt:lpstr>
      <vt:lpstr>Poll Question 6: variable ƒ</vt:lpstr>
      <vt:lpstr>Poll Question 6: variable ƒ</vt:lpstr>
      <vt:lpstr>RC Oscillator - variable ƒ</vt:lpstr>
      <vt:lpstr>RC Oscillator - variable ƒ</vt:lpstr>
      <vt:lpstr>Demo Part 2 Variable RC Oscillator</vt:lpstr>
      <vt:lpstr>RC Oscillator - antenna</vt:lpstr>
      <vt:lpstr>RC Oscillator - antenna</vt:lpstr>
      <vt:lpstr>Poll Question 8: Antenna</vt:lpstr>
      <vt:lpstr>Poll Question 8: Antenna</vt:lpstr>
      <vt:lpstr>PowerPoint Presentation</vt:lpstr>
      <vt:lpstr>PowerPoint Presentation</vt:lpstr>
      <vt:lpstr>Mixer</vt:lpstr>
      <vt:lpstr>Mixer</vt:lpstr>
      <vt:lpstr>PowerPoint Presentation</vt:lpstr>
      <vt:lpstr>PowerPoint Presentation</vt:lpstr>
      <vt:lpstr>Amplifier</vt:lpstr>
      <vt:lpstr>PowerPoint Presentation</vt:lpstr>
      <vt:lpstr>PowerPoint Presentation</vt:lpstr>
      <vt:lpstr>PowerPoint Presentation</vt:lpstr>
      <vt:lpstr>Demo Part 3 Theremin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Theremin  A circuitry and E&amp;M demo</dc:title>
  <dc:creator>Kara Deane</dc:creator>
  <cp:lastModifiedBy>Kara Deane</cp:lastModifiedBy>
  <cp:revision>10</cp:revision>
  <dcterms:modified xsi:type="dcterms:W3CDTF">2022-03-30T02:23:06Z</dcterms:modified>
</cp:coreProperties>
</file>